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5"/>
  </p:notesMasterIdLst>
  <p:handoutMasterIdLst>
    <p:handoutMasterId r:id="rId46"/>
  </p:handoutMasterIdLst>
  <p:sldIdLst>
    <p:sldId id="1334" r:id="rId6"/>
    <p:sldId id="1333" r:id="rId7"/>
    <p:sldId id="1338" r:id="rId8"/>
    <p:sldId id="1351" r:id="rId9"/>
    <p:sldId id="1339" r:id="rId10"/>
    <p:sldId id="1352" r:id="rId11"/>
    <p:sldId id="1340" r:id="rId12"/>
    <p:sldId id="1353" r:id="rId13"/>
    <p:sldId id="1354" r:id="rId14"/>
    <p:sldId id="1355" r:id="rId15"/>
    <p:sldId id="1384" r:id="rId16"/>
    <p:sldId id="1372" r:id="rId17"/>
    <p:sldId id="1385" r:id="rId18"/>
    <p:sldId id="1375" r:id="rId19"/>
    <p:sldId id="1343" r:id="rId20"/>
    <p:sldId id="1366" r:id="rId21"/>
    <p:sldId id="1367" r:id="rId22"/>
    <p:sldId id="1377" r:id="rId23"/>
    <p:sldId id="1344" r:id="rId24"/>
    <p:sldId id="1345" r:id="rId25"/>
    <p:sldId id="1360" r:id="rId26"/>
    <p:sldId id="1346" r:id="rId27"/>
    <p:sldId id="1359" r:id="rId28"/>
    <p:sldId id="1362" r:id="rId29"/>
    <p:sldId id="1347" r:id="rId30"/>
    <p:sldId id="1370" r:id="rId31"/>
    <p:sldId id="1378" r:id="rId32"/>
    <p:sldId id="1379" r:id="rId33"/>
    <p:sldId id="1380" r:id="rId34"/>
    <p:sldId id="1381" r:id="rId35"/>
    <p:sldId id="1382" r:id="rId36"/>
    <p:sldId id="1348" r:id="rId37"/>
    <p:sldId id="1356" r:id="rId38"/>
    <p:sldId id="1357" r:id="rId39"/>
    <p:sldId id="1358" r:id="rId40"/>
    <p:sldId id="1388" r:id="rId41"/>
    <p:sldId id="1387" r:id="rId42"/>
    <p:sldId id="1383" r:id="rId43"/>
    <p:sldId id="1326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ring On The Bots! - Introduction" id="{A073DAE3-B461-442F-A3D3-6642BD875E45}">
          <p14:sldIdLst>
            <p14:sldId id="1334"/>
          </p14:sldIdLst>
        </p14:section>
        <p14:section name="Bring On The Bots! - Prerequsite" id="{A929E393-5CE2-4E0D-BC0B-F24581BE3F88}">
          <p14:sldIdLst>
            <p14:sldId id="1333"/>
            <p14:sldId id="1338"/>
            <p14:sldId id="1351"/>
            <p14:sldId id="1339"/>
            <p14:sldId id="1352"/>
            <p14:sldId id="1340"/>
            <p14:sldId id="1353"/>
            <p14:sldId id="1354"/>
            <p14:sldId id="1355"/>
            <p14:sldId id="1384"/>
            <p14:sldId id="1372"/>
            <p14:sldId id="1385"/>
            <p14:sldId id="1375"/>
            <p14:sldId id="1343"/>
            <p14:sldId id="1366"/>
            <p14:sldId id="1367"/>
            <p14:sldId id="1377"/>
            <p14:sldId id="1344"/>
            <p14:sldId id="1345"/>
            <p14:sldId id="1360"/>
            <p14:sldId id="1346"/>
            <p14:sldId id="1359"/>
            <p14:sldId id="1362"/>
            <p14:sldId id="1347"/>
            <p14:sldId id="1370"/>
            <p14:sldId id="1378"/>
            <p14:sldId id="1379"/>
            <p14:sldId id="1380"/>
            <p14:sldId id="1381"/>
            <p14:sldId id="1382"/>
            <p14:sldId id="1348"/>
            <p14:sldId id="1356"/>
            <p14:sldId id="1357"/>
            <p14:sldId id="1358"/>
            <p14:sldId id="1388"/>
            <p14:sldId id="1387"/>
            <p14:sldId id="1383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2050"/>
    <a:srgbClr val="737373"/>
    <a:srgbClr val="525252"/>
    <a:srgbClr val="0078D7"/>
    <a:srgbClr val="B4009E"/>
    <a:srgbClr val="E3008C"/>
    <a:srgbClr val="107C10"/>
    <a:srgbClr val="004B5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9" autoAdjust="0"/>
    <p:restoredTop sz="96323" autoAdjust="0"/>
  </p:normalViewPr>
  <p:slideViewPr>
    <p:cSldViewPr>
      <p:cViewPr>
        <p:scale>
          <a:sx n="98" d="100"/>
          <a:sy n="98" d="100"/>
        </p:scale>
        <p:origin x="528" y="29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5" Type="http://schemas.openxmlformats.org/officeDocument/2006/relationships/image" Target="../media/image9.jpg"/><Relationship Id="rId4" Type="http://schemas.openxmlformats.org/officeDocument/2006/relationships/image" Target="../media/image3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Relationship Id="rId4" Type="http://schemas.openxmlformats.org/officeDocument/2006/relationships/image" Target="../media/image3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5" Type="http://schemas.openxmlformats.org/officeDocument/2006/relationships/image" Target="../media/image9.jpg"/><Relationship Id="rId4" Type="http://schemas.openxmlformats.org/officeDocument/2006/relationships/image" Target="../media/image3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Relationship Id="rId4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E2E17-F945-4AEF-A09A-5E8AFFEEFDD2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220575-E627-43AB-918A-9A31B924E048}">
      <dgm:prSet phldrT="[Text]" custT="1"/>
      <dgm:spPr/>
      <dgm:t>
        <a:bodyPr/>
        <a:lstStyle/>
        <a:p>
          <a:r>
            <a:rPr lang="en-US" sz="1700" dirty="0">
              <a:solidFill>
                <a:schemeClr val="accent1"/>
              </a:solidFill>
            </a:rPr>
            <a:t>David Giard </a:t>
          </a:r>
        </a:p>
        <a:p>
          <a:r>
            <a:rPr lang="en-US" sz="1500" dirty="0"/>
            <a:t>Technical Evangelist</a:t>
          </a:r>
        </a:p>
      </dgm:t>
    </dgm:pt>
    <dgm:pt modelId="{19AEB886-198B-4EB8-B25A-0BAC3FB39779}" type="parTrans" cxnId="{F06AC48C-469B-4AF1-A913-FF914224ACD4}">
      <dgm:prSet/>
      <dgm:spPr/>
      <dgm:t>
        <a:bodyPr/>
        <a:lstStyle/>
        <a:p>
          <a:endParaRPr lang="en-US"/>
        </a:p>
      </dgm:t>
    </dgm:pt>
    <dgm:pt modelId="{063FD2FE-205B-45FB-A2EC-7EBFB7F6DAB0}" type="sibTrans" cxnId="{F06AC48C-469B-4AF1-A913-FF914224ACD4}">
      <dgm:prSet/>
      <dgm:spPr/>
      <dgm:t>
        <a:bodyPr/>
        <a:lstStyle/>
        <a:p>
          <a:endParaRPr lang="en-US"/>
        </a:p>
      </dgm:t>
    </dgm:pt>
    <dgm:pt modelId="{F4CFE3BA-6021-4751-8F93-4DAC675D8AAE}">
      <dgm:prSet phldrT="[Text]" custT="1"/>
      <dgm:spPr/>
      <dgm:t>
        <a:bodyPr/>
        <a:lstStyle/>
        <a:p>
          <a:r>
            <a:rPr lang="en-US" sz="1700" dirty="0">
              <a:solidFill>
                <a:schemeClr val="accent1"/>
              </a:solidFill>
            </a:rPr>
            <a:t>Gabby Crevecoeur</a:t>
          </a:r>
        </a:p>
        <a:p>
          <a:r>
            <a:rPr lang="en-US" sz="1500" dirty="0"/>
            <a:t>Technical Evangelist </a:t>
          </a:r>
        </a:p>
        <a:p>
          <a:endParaRPr lang="en-US" sz="1500" dirty="0"/>
        </a:p>
      </dgm:t>
    </dgm:pt>
    <dgm:pt modelId="{4249E199-97A0-41F8-92DE-BDEA1FC5C394}" type="parTrans" cxnId="{883D1978-F336-422B-AB27-9E8C74DBF5DE}">
      <dgm:prSet/>
      <dgm:spPr/>
      <dgm:t>
        <a:bodyPr/>
        <a:lstStyle/>
        <a:p>
          <a:endParaRPr lang="en-US"/>
        </a:p>
      </dgm:t>
    </dgm:pt>
    <dgm:pt modelId="{CB3B351E-A6BB-471C-AA5E-6BE1D4497583}" type="sibTrans" cxnId="{883D1978-F336-422B-AB27-9E8C74DBF5DE}">
      <dgm:prSet/>
      <dgm:spPr/>
      <dgm:t>
        <a:bodyPr/>
        <a:lstStyle/>
        <a:p>
          <a:endParaRPr lang="en-US"/>
        </a:p>
      </dgm:t>
    </dgm:pt>
    <dgm:pt modelId="{E13B722C-E3BF-4CB6-A29B-F1985732BF60}">
      <dgm:prSet phldrT="[Text]" custT="1"/>
      <dgm:spPr/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Katie Pinney</a:t>
          </a:r>
        </a:p>
        <a:p>
          <a:r>
            <a:rPr lang="en-US" sz="1500" dirty="0"/>
            <a:t>University Recruiter</a:t>
          </a:r>
        </a:p>
      </dgm:t>
    </dgm:pt>
    <dgm:pt modelId="{3435CA01-3ADF-4811-A9DB-91E77EAD06B6}" type="parTrans" cxnId="{0DF239EE-B54C-4F42-B8CC-6C36B5E5DCA9}">
      <dgm:prSet/>
      <dgm:spPr/>
      <dgm:t>
        <a:bodyPr/>
        <a:lstStyle/>
        <a:p>
          <a:endParaRPr lang="en-US"/>
        </a:p>
      </dgm:t>
    </dgm:pt>
    <dgm:pt modelId="{85510F86-1BFC-4C98-8128-ECD7111287E6}" type="sibTrans" cxnId="{0DF239EE-B54C-4F42-B8CC-6C36B5E5DCA9}">
      <dgm:prSet/>
      <dgm:spPr/>
      <dgm:t>
        <a:bodyPr/>
        <a:lstStyle/>
        <a:p>
          <a:endParaRPr lang="en-US"/>
        </a:p>
      </dgm:t>
    </dgm:pt>
    <dgm:pt modelId="{B6637681-C12A-4216-98C8-5CBFD44E5AAE}">
      <dgm:prSet custT="1"/>
      <dgm:spPr/>
      <dgm:t>
        <a:bodyPr/>
        <a:lstStyle/>
        <a:p>
          <a:r>
            <a:rPr lang="en-US" sz="1700" dirty="0">
              <a:solidFill>
                <a:schemeClr val="accent1"/>
              </a:solidFill>
            </a:rPr>
            <a:t>David Washington</a:t>
          </a:r>
        </a:p>
        <a:p>
          <a:r>
            <a:rPr lang="en-US" sz="1500" dirty="0"/>
            <a:t>Director of Technical Evangelism</a:t>
          </a:r>
        </a:p>
      </dgm:t>
    </dgm:pt>
    <dgm:pt modelId="{064149A3-CD3E-4353-BE8F-D8CD028A5447}" type="parTrans" cxnId="{67B64C75-7564-4AD8-B987-75719DBA51B2}">
      <dgm:prSet/>
      <dgm:spPr/>
      <dgm:t>
        <a:bodyPr/>
        <a:lstStyle/>
        <a:p>
          <a:endParaRPr lang="en-US"/>
        </a:p>
      </dgm:t>
    </dgm:pt>
    <dgm:pt modelId="{31F32D82-8CDE-41CE-89B6-FE7B712D67F5}" type="sibTrans" cxnId="{67B64C75-7564-4AD8-B987-75719DBA51B2}">
      <dgm:prSet/>
      <dgm:spPr/>
      <dgm:t>
        <a:bodyPr/>
        <a:lstStyle/>
        <a:p>
          <a:endParaRPr lang="en-US"/>
        </a:p>
      </dgm:t>
    </dgm:pt>
    <dgm:pt modelId="{FF255972-D043-4379-9EAA-83C770F1D032}">
      <dgm:prSet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Kevin Leung</a:t>
          </a:r>
          <a:br>
            <a:rPr lang="en-US" sz="1500" dirty="0"/>
          </a:br>
          <a:br>
            <a:rPr lang="en-US" sz="1500" dirty="0"/>
          </a:br>
          <a:r>
            <a:rPr lang="en-US" sz="1500" dirty="0"/>
            <a:t>Technical Evangelist</a:t>
          </a:r>
        </a:p>
      </dgm:t>
    </dgm:pt>
    <dgm:pt modelId="{8F7446D9-0BBB-4CC7-AA25-07491166144A}" type="parTrans" cxnId="{6D59EAF0-4A54-44E8-B919-D8AB0336E8FC}">
      <dgm:prSet/>
      <dgm:spPr/>
      <dgm:t>
        <a:bodyPr/>
        <a:lstStyle/>
        <a:p>
          <a:endParaRPr lang="en-US"/>
        </a:p>
      </dgm:t>
    </dgm:pt>
    <dgm:pt modelId="{92ACE8A0-3C95-47DD-9A85-56540B505716}" type="sibTrans" cxnId="{6D59EAF0-4A54-44E8-B919-D8AB0336E8FC}">
      <dgm:prSet/>
      <dgm:spPr/>
      <dgm:t>
        <a:bodyPr/>
        <a:lstStyle/>
        <a:p>
          <a:endParaRPr lang="en-US"/>
        </a:p>
      </dgm:t>
    </dgm:pt>
    <dgm:pt modelId="{D458B55E-147A-431C-B9D8-8DE10340B9AD}" type="pres">
      <dgm:prSet presAssocID="{7CAE2E17-F945-4AEF-A09A-5E8AFFEEFDD2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0DDD698F-DCA7-472C-BFF2-ADBAC5FB5F62}" type="pres">
      <dgm:prSet presAssocID="{74220575-E627-43AB-918A-9A31B924E048}" presName="composite" presStyleCnt="0"/>
      <dgm:spPr/>
    </dgm:pt>
    <dgm:pt modelId="{DA0BD719-8701-46FF-9190-22D52F8916E5}" type="pres">
      <dgm:prSet presAssocID="{74220575-E627-43AB-918A-9A31B924E048}" presName="Image" presStyleLbl="alig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90462CE1-E7FF-47E0-83BC-A7C3C6366B72}" type="pres">
      <dgm:prSet presAssocID="{74220575-E627-43AB-918A-9A31B924E048}" presName="Accent" presStyleLbl="parChTrans1D1" presStyleIdx="0" presStyleCnt="5"/>
      <dgm:spPr/>
    </dgm:pt>
    <dgm:pt modelId="{E681063B-688A-4D0C-9001-FB1E8F8973FE}" type="pres">
      <dgm:prSet presAssocID="{74220575-E627-43AB-918A-9A31B924E048}" presName="Paren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50140DF-8DEC-4DA4-A490-02BEF620D474}" type="pres">
      <dgm:prSet presAssocID="{063FD2FE-205B-45FB-A2EC-7EBFB7F6DAB0}" presName="sibTrans" presStyleCnt="0"/>
      <dgm:spPr/>
    </dgm:pt>
    <dgm:pt modelId="{ED14E48E-DA9F-44E9-A67A-41A70898F281}" type="pres">
      <dgm:prSet presAssocID="{B6637681-C12A-4216-98C8-5CBFD44E5AAE}" presName="composite" presStyleCnt="0"/>
      <dgm:spPr/>
    </dgm:pt>
    <dgm:pt modelId="{7CE75FA1-8266-4271-85A4-0018075402DB}" type="pres">
      <dgm:prSet presAssocID="{B6637681-C12A-4216-98C8-5CBFD44E5AAE}" presName="Image" presStyleLbl="alig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BFA1D2B-EB13-420B-88DC-1D6C8C54B3FA}" type="pres">
      <dgm:prSet presAssocID="{B6637681-C12A-4216-98C8-5CBFD44E5AAE}" presName="Accent" presStyleLbl="parChTrans1D1" presStyleIdx="1" presStyleCnt="5"/>
      <dgm:spPr/>
    </dgm:pt>
    <dgm:pt modelId="{D1770BFF-DE5D-4145-832D-D84DBB7D4C4B}" type="pres">
      <dgm:prSet presAssocID="{B6637681-C12A-4216-98C8-5CBFD44E5AAE}" presName="Parent" presStyleLbl="revTx" presStyleIdx="1" presStyleCnt="5" custScaleX="100135">
        <dgm:presLayoutVars>
          <dgm:chMax val="0"/>
          <dgm:chPref val="0"/>
          <dgm:bulletEnabled val="1"/>
        </dgm:presLayoutVars>
      </dgm:prSet>
      <dgm:spPr/>
    </dgm:pt>
    <dgm:pt modelId="{C84958EB-C9A1-4135-89A5-0B98A1EC1252}" type="pres">
      <dgm:prSet presAssocID="{31F32D82-8CDE-41CE-89B6-FE7B712D67F5}" presName="sibTrans" presStyleCnt="0"/>
      <dgm:spPr/>
    </dgm:pt>
    <dgm:pt modelId="{35DE4001-4440-437C-94A5-AC93CF194D5B}" type="pres">
      <dgm:prSet presAssocID="{F4CFE3BA-6021-4751-8F93-4DAC675D8AAE}" presName="composite" presStyleCnt="0"/>
      <dgm:spPr/>
    </dgm:pt>
    <dgm:pt modelId="{5B148820-950C-4E6B-9CEA-67B9765FCD1E}" type="pres">
      <dgm:prSet presAssocID="{F4CFE3BA-6021-4751-8F93-4DAC675D8AAE}" presName="Image" presStyleLbl="alig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DACCEF-53C5-4F6D-8A9A-7DC877DE959C}" type="pres">
      <dgm:prSet presAssocID="{F4CFE3BA-6021-4751-8F93-4DAC675D8AAE}" presName="Accent" presStyleLbl="parChTrans1D1" presStyleIdx="2" presStyleCnt="5"/>
      <dgm:spPr/>
    </dgm:pt>
    <dgm:pt modelId="{28D39A6B-8221-4461-81C1-19DBC368C47A}" type="pres">
      <dgm:prSet presAssocID="{F4CFE3BA-6021-4751-8F93-4DAC675D8AAE}" presName="Paren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B0992D0-2740-4D51-B6DD-DAAF563130C9}" type="pres">
      <dgm:prSet presAssocID="{CB3B351E-A6BB-471C-AA5E-6BE1D4497583}" presName="sibTrans" presStyleCnt="0"/>
      <dgm:spPr/>
    </dgm:pt>
    <dgm:pt modelId="{342D6C41-3F67-4EA0-8449-17FB8C2CDAAB}" type="pres">
      <dgm:prSet presAssocID="{E13B722C-E3BF-4CB6-A29B-F1985732BF60}" presName="composite" presStyleCnt="0"/>
      <dgm:spPr/>
    </dgm:pt>
    <dgm:pt modelId="{ADC4E1F3-9A07-4BA2-BF02-B11CE7AD9E28}" type="pres">
      <dgm:prSet presAssocID="{E13B722C-E3BF-4CB6-A29B-F1985732BF60}" presName="Image" presStyleLbl="alig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67B118-E6C3-4C16-9F68-1CFF8BD61E23}" type="pres">
      <dgm:prSet presAssocID="{E13B722C-E3BF-4CB6-A29B-F1985732BF60}" presName="Accent" presStyleLbl="parChTrans1D1" presStyleIdx="3" presStyleCnt="5"/>
      <dgm:spPr/>
    </dgm:pt>
    <dgm:pt modelId="{DF4F2692-0C7A-4DDF-84E6-9C3B3A09C7AC}" type="pres">
      <dgm:prSet presAssocID="{E13B722C-E3BF-4CB6-A29B-F1985732BF60}" presName="Paren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D2CF5700-34E9-4949-9975-4B695534C5CD}" type="pres">
      <dgm:prSet presAssocID="{85510F86-1BFC-4C98-8128-ECD7111287E6}" presName="sibTrans" presStyleCnt="0"/>
      <dgm:spPr/>
    </dgm:pt>
    <dgm:pt modelId="{222FEA75-1E66-472D-AD47-231662BCFE9E}" type="pres">
      <dgm:prSet presAssocID="{FF255972-D043-4379-9EAA-83C770F1D032}" presName="composite" presStyleCnt="0"/>
      <dgm:spPr/>
    </dgm:pt>
    <dgm:pt modelId="{509D4CFC-DC54-4ABE-99EF-4C55D11C732D}" type="pres">
      <dgm:prSet presAssocID="{FF255972-D043-4379-9EAA-83C770F1D032}" presName="Image" presStyleLbl="alig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F6D90CE-398A-4754-A6FF-22B81AAED133}" type="pres">
      <dgm:prSet presAssocID="{FF255972-D043-4379-9EAA-83C770F1D032}" presName="Accent" presStyleLbl="parChTrans1D1" presStyleIdx="4" presStyleCnt="5"/>
      <dgm:spPr/>
    </dgm:pt>
    <dgm:pt modelId="{F05F9A65-B0FB-478A-949A-26B2C70189D1}" type="pres">
      <dgm:prSet presAssocID="{FF255972-D043-4379-9EAA-83C770F1D032}" presName="Paren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83D1978-F336-422B-AB27-9E8C74DBF5DE}" srcId="{7CAE2E17-F945-4AEF-A09A-5E8AFFEEFDD2}" destId="{F4CFE3BA-6021-4751-8F93-4DAC675D8AAE}" srcOrd="2" destOrd="0" parTransId="{4249E199-97A0-41F8-92DE-BDEA1FC5C394}" sibTransId="{CB3B351E-A6BB-471C-AA5E-6BE1D4497583}"/>
    <dgm:cxn modelId="{2CA910B5-F6AF-4487-AB38-2A2D278BCF02}" type="presOf" srcId="{7CAE2E17-F945-4AEF-A09A-5E8AFFEEFDD2}" destId="{D458B55E-147A-431C-B9D8-8DE10340B9AD}" srcOrd="0" destOrd="0" presId="urn:microsoft.com/office/officeart/2008/layout/PictureLineup"/>
    <dgm:cxn modelId="{53F74829-D98E-4C56-B136-B48A560C31F9}" type="presOf" srcId="{E13B722C-E3BF-4CB6-A29B-F1985732BF60}" destId="{DF4F2692-0C7A-4DDF-84E6-9C3B3A09C7AC}" srcOrd="0" destOrd="0" presId="urn:microsoft.com/office/officeart/2008/layout/PictureLineup"/>
    <dgm:cxn modelId="{B60AA6FB-F157-4593-A5CC-45246385AF6E}" type="presOf" srcId="{74220575-E627-43AB-918A-9A31B924E048}" destId="{E681063B-688A-4D0C-9001-FB1E8F8973FE}" srcOrd="0" destOrd="0" presId="urn:microsoft.com/office/officeart/2008/layout/PictureLineup"/>
    <dgm:cxn modelId="{E766C47C-B739-4C26-8BC5-A9434D69C062}" type="presOf" srcId="{FF255972-D043-4379-9EAA-83C770F1D032}" destId="{F05F9A65-B0FB-478A-949A-26B2C70189D1}" srcOrd="0" destOrd="0" presId="urn:microsoft.com/office/officeart/2008/layout/PictureLineup"/>
    <dgm:cxn modelId="{F06AC48C-469B-4AF1-A913-FF914224ACD4}" srcId="{7CAE2E17-F945-4AEF-A09A-5E8AFFEEFDD2}" destId="{74220575-E627-43AB-918A-9A31B924E048}" srcOrd="0" destOrd="0" parTransId="{19AEB886-198B-4EB8-B25A-0BAC3FB39779}" sibTransId="{063FD2FE-205B-45FB-A2EC-7EBFB7F6DAB0}"/>
    <dgm:cxn modelId="{6D59EAF0-4A54-44E8-B919-D8AB0336E8FC}" srcId="{7CAE2E17-F945-4AEF-A09A-5E8AFFEEFDD2}" destId="{FF255972-D043-4379-9EAA-83C770F1D032}" srcOrd="4" destOrd="0" parTransId="{8F7446D9-0BBB-4CC7-AA25-07491166144A}" sibTransId="{92ACE8A0-3C95-47DD-9A85-56540B505716}"/>
    <dgm:cxn modelId="{449FFE3E-AD19-449B-BD15-23B5AF8DC75C}" type="presOf" srcId="{B6637681-C12A-4216-98C8-5CBFD44E5AAE}" destId="{D1770BFF-DE5D-4145-832D-D84DBB7D4C4B}" srcOrd="0" destOrd="0" presId="urn:microsoft.com/office/officeart/2008/layout/PictureLineup"/>
    <dgm:cxn modelId="{BA0F2E30-C099-4870-86D1-630E6C5A9D78}" type="presOf" srcId="{F4CFE3BA-6021-4751-8F93-4DAC675D8AAE}" destId="{28D39A6B-8221-4461-81C1-19DBC368C47A}" srcOrd="0" destOrd="0" presId="urn:microsoft.com/office/officeart/2008/layout/PictureLineup"/>
    <dgm:cxn modelId="{67B64C75-7564-4AD8-B987-75719DBA51B2}" srcId="{7CAE2E17-F945-4AEF-A09A-5E8AFFEEFDD2}" destId="{B6637681-C12A-4216-98C8-5CBFD44E5AAE}" srcOrd="1" destOrd="0" parTransId="{064149A3-CD3E-4353-BE8F-D8CD028A5447}" sibTransId="{31F32D82-8CDE-41CE-89B6-FE7B712D67F5}"/>
    <dgm:cxn modelId="{0DF239EE-B54C-4F42-B8CC-6C36B5E5DCA9}" srcId="{7CAE2E17-F945-4AEF-A09A-5E8AFFEEFDD2}" destId="{E13B722C-E3BF-4CB6-A29B-F1985732BF60}" srcOrd="3" destOrd="0" parTransId="{3435CA01-3ADF-4811-A9DB-91E77EAD06B6}" sibTransId="{85510F86-1BFC-4C98-8128-ECD7111287E6}"/>
    <dgm:cxn modelId="{F9BD0EBA-6C08-4F71-A911-977ACFC0F72A}" type="presParOf" srcId="{D458B55E-147A-431C-B9D8-8DE10340B9AD}" destId="{0DDD698F-DCA7-472C-BFF2-ADBAC5FB5F62}" srcOrd="0" destOrd="0" presId="urn:microsoft.com/office/officeart/2008/layout/PictureLineup"/>
    <dgm:cxn modelId="{34CD4A06-695B-49E4-AA16-2DA8BB04C570}" type="presParOf" srcId="{0DDD698F-DCA7-472C-BFF2-ADBAC5FB5F62}" destId="{DA0BD719-8701-46FF-9190-22D52F8916E5}" srcOrd="0" destOrd="0" presId="urn:microsoft.com/office/officeart/2008/layout/PictureLineup"/>
    <dgm:cxn modelId="{2BDE6456-952B-4CCB-9CA9-B35CA8A30946}" type="presParOf" srcId="{0DDD698F-DCA7-472C-BFF2-ADBAC5FB5F62}" destId="{90462CE1-E7FF-47E0-83BC-A7C3C6366B72}" srcOrd="1" destOrd="0" presId="urn:microsoft.com/office/officeart/2008/layout/PictureLineup"/>
    <dgm:cxn modelId="{16ECEACF-A300-4B87-8665-7A21DDAFD773}" type="presParOf" srcId="{0DDD698F-DCA7-472C-BFF2-ADBAC5FB5F62}" destId="{E681063B-688A-4D0C-9001-FB1E8F8973FE}" srcOrd="2" destOrd="0" presId="urn:microsoft.com/office/officeart/2008/layout/PictureLineup"/>
    <dgm:cxn modelId="{BD52A6EB-98F8-4334-A3DE-3963E4E432AB}" type="presParOf" srcId="{D458B55E-147A-431C-B9D8-8DE10340B9AD}" destId="{950140DF-8DEC-4DA4-A490-02BEF620D474}" srcOrd="1" destOrd="0" presId="urn:microsoft.com/office/officeart/2008/layout/PictureLineup"/>
    <dgm:cxn modelId="{AC945A87-2C62-479B-B8DB-D7A76EDF108D}" type="presParOf" srcId="{D458B55E-147A-431C-B9D8-8DE10340B9AD}" destId="{ED14E48E-DA9F-44E9-A67A-41A70898F281}" srcOrd="2" destOrd="0" presId="urn:microsoft.com/office/officeart/2008/layout/PictureLineup"/>
    <dgm:cxn modelId="{625D6D8F-61EB-4CD8-B0BB-29118E1606E0}" type="presParOf" srcId="{ED14E48E-DA9F-44E9-A67A-41A70898F281}" destId="{7CE75FA1-8266-4271-85A4-0018075402DB}" srcOrd="0" destOrd="0" presId="urn:microsoft.com/office/officeart/2008/layout/PictureLineup"/>
    <dgm:cxn modelId="{6F0186F3-4AE3-4E83-BD9E-025C0B575DCE}" type="presParOf" srcId="{ED14E48E-DA9F-44E9-A67A-41A70898F281}" destId="{2BFA1D2B-EB13-420B-88DC-1D6C8C54B3FA}" srcOrd="1" destOrd="0" presId="urn:microsoft.com/office/officeart/2008/layout/PictureLineup"/>
    <dgm:cxn modelId="{FE68BFCC-D898-4B6E-A9F5-A7537E87ECC6}" type="presParOf" srcId="{ED14E48E-DA9F-44E9-A67A-41A70898F281}" destId="{D1770BFF-DE5D-4145-832D-D84DBB7D4C4B}" srcOrd="2" destOrd="0" presId="urn:microsoft.com/office/officeart/2008/layout/PictureLineup"/>
    <dgm:cxn modelId="{1F3DAA43-A538-4BB7-8D6F-01A4D6718B3D}" type="presParOf" srcId="{D458B55E-147A-431C-B9D8-8DE10340B9AD}" destId="{C84958EB-C9A1-4135-89A5-0B98A1EC1252}" srcOrd="3" destOrd="0" presId="urn:microsoft.com/office/officeart/2008/layout/PictureLineup"/>
    <dgm:cxn modelId="{455F1130-A18E-4DAB-A21F-A53DD63ACB24}" type="presParOf" srcId="{D458B55E-147A-431C-B9D8-8DE10340B9AD}" destId="{35DE4001-4440-437C-94A5-AC93CF194D5B}" srcOrd="4" destOrd="0" presId="urn:microsoft.com/office/officeart/2008/layout/PictureLineup"/>
    <dgm:cxn modelId="{B0E2A027-9319-453D-8BB5-E3A387D4D163}" type="presParOf" srcId="{35DE4001-4440-437C-94A5-AC93CF194D5B}" destId="{5B148820-950C-4E6B-9CEA-67B9765FCD1E}" srcOrd="0" destOrd="0" presId="urn:microsoft.com/office/officeart/2008/layout/PictureLineup"/>
    <dgm:cxn modelId="{591D0603-2841-400C-81CA-52A9C94F456F}" type="presParOf" srcId="{35DE4001-4440-437C-94A5-AC93CF194D5B}" destId="{9CDACCEF-53C5-4F6D-8A9A-7DC877DE959C}" srcOrd="1" destOrd="0" presId="urn:microsoft.com/office/officeart/2008/layout/PictureLineup"/>
    <dgm:cxn modelId="{A1AC0C29-426F-4FD3-8085-A37AA1692D3B}" type="presParOf" srcId="{35DE4001-4440-437C-94A5-AC93CF194D5B}" destId="{28D39A6B-8221-4461-81C1-19DBC368C47A}" srcOrd="2" destOrd="0" presId="urn:microsoft.com/office/officeart/2008/layout/PictureLineup"/>
    <dgm:cxn modelId="{D320F924-D8F3-404E-B602-BDAC8C6586CB}" type="presParOf" srcId="{D458B55E-147A-431C-B9D8-8DE10340B9AD}" destId="{FB0992D0-2740-4D51-B6DD-DAAF563130C9}" srcOrd="5" destOrd="0" presId="urn:microsoft.com/office/officeart/2008/layout/PictureLineup"/>
    <dgm:cxn modelId="{91C92B30-F2D3-4EDC-B9F5-C73400C16396}" type="presParOf" srcId="{D458B55E-147A-431C-B9D8-8DE10340B9AD}" destId="{342D6C41-3F67-4EA0-8449-17FB8C2CDAAB}" srcOrd="6" destOrd="0" presId="urn:microsoft.com/office/officeart/2008/layout/PictureLineup"/>
    <dgm:cxn modelId="{E699A35C-F287-411A-8AE7-B813A7DB7C64}" type="presParOf" srcId="{342D6C41-3F67-4EA0-8449-17FB8C2CDAAB}" destId="{ADC4E1F3-9A07-4BA2-BF02-B11CE7AD9E28}" srcOrd="0" destOrd="0" presId="urn:microsoft.com/office/officeart/2008/layout/PictureLineup"/>
    <dgm:cxn modelId="{AB630910-9489-4C5B-9742-AB6E1970D50E}" type="presParOf" srcId="{342D6C41-3F67-4EA0-8449-17FB8C2CDAAB}" destId="{2367B118-E6C3-4C16-9F68-1CFF8BD61E23}" srcOrd="1" destOrd="0" presId="urn:microsoft.com/office/officeart/2008/layout/PictureLineup"/>
    <dgm:cxn modelId="{72F8DD3A-9694-478A-9182-74FD89251A4A}" type="presParOf" srcId="{342D6C41-3F67-4EA0-8449-17FB8C2CDAAB}" destId="{DF4F2692-0C7A-4DDF-84E6-9C3B3A09C7AC}" srcOrd="2" destOrd="0" presId="urn:microsoft.com/office/officeart/2008/layout/PictureLineup"/>
    <dgm:cxn modelId="{F44B10E2-C352-445F-804F-371899D9305B}" type="presParOf" srcId="{D458B55E-147A-431C-B9D8-8DE10340B9AD}" destId="{D2CF5700-34E9-4949-9975-4B695534C5CD}" srcOrd="7" destOrd="0" presId="urn:microsoft.com/office/officeart/2008/layout/PictureLineup"/>
    <dgm:cxn modelId="{C9BB7CF8-8995-49CD-B483-66D9706DD9BD}" type="presParOf" srcId="{D458B55E-147A-431C-B9D8-8DE10340B9AD}" destId="{222FEA75-1E66-472D-AD47-231662BCFE9E}" srcOrd="8" destOrd="0" presId="urn:microsoft.com/office/officeart/2008/layout/PictureLineup"/>
    <dgm:cxn modelId="{EDD8D6AF-EC49-4220-9BDB-9870EE8C1C67}" type="presParOf" srcId="{222FEA75-1E66-472D-AD47-231662BCFE9E}" destId="{509D4CFC-DC54-4ABE-99EF-4C55D11C732D}" srcOrd="0" destOrd="0" presId="urn:microsoft.com/office/officeart/2008/layout/PictureLineup"/>
    <dgm:cxn modelId="{F8534841-FB7E-46FF-914E-B6C3C4AF7BC8}" type="presParOf" srcId="{222FEA75-1E66-472D-AD47-231662BCFE9E}" destId="{0F6D90CE-398A-4754-A6FF-22B81AAED133}" srcOrd="1" destOrd="0" presId="urn:microsoft.com/office/officeart/2008/layout/PictureLineup"/>
    <dgm:cxn modelId="{262F0C9C-D98B-47D7-86EB-F73E9B3F9941}" type="presParOf" srcId="{222FEA75-1E66-472D-AD47-231662BCFE9E}" destId="{F05F9A65-B0FB-478A-949A-26B2C70189D1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07D68A-20E2-4880-963C-BBF99CF0A568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5ABABE-C952-465C-8034-A56518958EE3}">
      <dgm:prSet phldrT="[Text]"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Kristin Naes </a:t>
          </a:r>
        </a:p>
        <a:p>
          <a:r>
            <a:rPr lang="en-US" sz="1500" dirty="0"/>
            <a:t>Event Planner &amp; Marketing Specialist</a:t>
          </a:r>
        </a:p>
      </dgm:t>
    </dgm:pt>
    <dgm:pt modelId="{6EF84497-3F5C-4269-93CB-C4D440FC8D85}" type="parTrans" cxnId="{9FAB0FB4-A3D6-4AE2-9767-F5733AF81823}">
      <dgm:prSet/>
      <dgm:spPr/>
      <dgm:t>
        <a:bodyPr/>
        <a:lstStyle/>
        <a:p>
          <a:endParaRPr lang="en-US"/>
        </a:p>
      </dgm:t>
    </dgm:pt>
    <dgm:pt modelId="{7225D967-2714-41DE-BC41-E8B7E777279B}" type="sibTrans" cxnId="{9FAB0FB4-A3D6-4AE2-9767-F5733AF81823}">
      <dgm:prSet/>
      <dgm:spPr/>
      <dgm:t>
        <a:bodyPr/>
        <a:lstStyle/>
        <a:p>
          <a:endParaRPr lang="en-US"/>
        </a:p>
      </dgm:t>
    </dgm:pt>
    <dgm:pt modelId="{AB6DEF70-80D7-4E37-8ACD-F2D12C36801E}">
      <dgm:prSet phldrT="[Text]"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Sarah Sexton</a:t>
          </a:r>
        </a:p>
        <a:p>
          <a:r>
            <a:rPr lang="en-US" sz="1500" dirty="0"/>
            <a:t>Technical Evangelist</a:t>
          </a:r>
        </a:p>
      </dgm:t>
    </dgm:pt>
    <dgm:pt modelId="{AC92DBB1-CDAD-426B-AEC8-5EAC639B9C8B}" type="parTrans" cxnId="{08ECA317-BD00-46C1-99F4-FD72B095A2E0}">
      <dgm:prSet/>
      <dgm:spPr/>
      <dgm:t>
        <a:bodyPr/>
        <a:lstStyle/>
        <a:p>
          <a:endParaRPr lang="en-US"/>
        </a:p>
      </dgm:t>
    </dgm:pt>
    <dgm:pt modelId="{09CF4EBF-F2FF-4DFE-8988-53680F329BC8}" type="sibTrans" cxnId="{08ECA317-BD00-46C1-99F4-FD72B095A2E0}">
      <dgm:prSet/>
      <dgm:spPr/>
      <dgm:t>
        <a:bodyPr/>
        <a:lstStyle/>
        <a:p>
          <a:endParaRPr lang="en-US"/>
        </a:p>
      </dgm:t>
    </dgm:pt>
    <dgm:pt modelId="{7564D1D2-66C0-4A95-BA8B-81863639FEAD}">
      <dgm:prSet phldrT="[Text]"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Tierney Wixted</a:t>
          </a:r>
        </a:p>
        <a:p>
          <a:r>
            <a:rPr lang="en-US" sz="1500" dirty="0"/>
            <a:t>Community Evangelist</a:t>
          </a:r>
        </a:p>
      </dgm:t>
    </dgm:pt>
    <dgm:pt modelId="{97D2EB08-5A88-48F6-8C85-1608301C351E}" type="parTrans" cxnId="{B609C836-E040-4DA9-AF9B-AEB31CB9ACAD}">
      <dgm:prSet/>
      <dgm:spPr/>
      <dgm:t>
        <a:bodyPr/>
        <a:lstStyle/>
        <a:p>
          <a:endParaRPr lang="en-US"/>
        </a:p>
      </dgm:t>
    </dgm:pt>
    <dgm:pt modelId="{B256EBED-FE5A-434A-B7C5-0E62743F6D47}" type="sibTrans" cxnId="{B609C836-E040-4DA9-AF9B-AEB31CB9ACAD}">
      <dgm:prSet/>
      <dgm:spPr/>
      <dgm:t>
        <a:bodyPr/>
        <a:lstStyle/>
        <a:p>
          <a:endParaRPr lang="en-US"/>
        </a:p>
      </dgm:t>
    </dgm:pt>
    <dgm:pt modelId="{22BC911D-2582-47CA-9979-E40406CF5004}">
      <dgm:prSet custT="1"/>
      <dgm:spPr/>
      <dgm:t>
        <a:bodyPr/>
        <a:lstStyle/>
        <a:p>
          <a:r>
            <a:rPr lang="en-US" sz="1700" dirty="0">
              <a:solidFill>
                <a:srgbClr val="0070C0"/>
              </a:solidFill>
            </a:rPr>
            <a:t>Yesenia Alvarez</a:t>
          </a:r>
        </a:p>
        <a:p>
          <a:r>
            <a:rPr lang="en-US" sz="1500" dirty="0"/>
            <a:t>Community Evangelist</a:t>
          </a:r>
        </a:p>
      </dgm:t>
    </dgm:pt>
    <dgm:pt modelId="{C92336B7-35C1-440E-89D6-085A45E3ECC7}" type="parTrans" cxnId="{A5E35779-6D80-4465-BC52-2C77C8E70E9B}">
      <dgm:prSet/>
      <dgm:spPr/>
      <dgm:t>
        <a:bodyPr/>
        <a:lstStyle/>
        <a:p>
          <a:endParaRPr lang="en-US"/>
        </a:p>
      </dgm:t>
    </dgm:pt>
    <dgm:pt modelId="{408EE9CC-F498-495F-A58F-9F192255C7FB}" type="sibTrans" cxnId="{A5E35779-6D80-4465-BC52-2C77C8E70E9B}">
      <dgm:prSet/>
      <dgm:spPr/>
      <dgm:t>
        <a:bodyPr/>
        <a:lstStyle/>
        <a:p>
          <a:endParaRPr lang="en-US"/>
        </a:p>
      </dgm:t>
    </dgm:pt>
    <dgm:pt modelId="{07DADA1B-D26C-47F7-8F68-A2F3FF62A379}" type="pres">
      <dgm:prSet presAssocID="{C707D68A-20E2-4880-963C-BBF99CF0A568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71D5451E-AA28-48BB-A05D-09871366E754}" type="pres">
      <dgm:prSet presAssocID="{AC5ABABE-C952-465C-8034-A56518958EE3}" presName="composite" presStyleCnt="0"/>
      <dgm:spPr/>
    </dgm:pt>
    <dgm:pt modelId="{364DE1D8-37EF-40DC-A729-2BE1CBC21D16}" type="pres">
      <dgm:prSet presAssocID="{AC5ABABE-C952-465C-8034-A56518958EE3}" presName="Image" presStyleLbl="align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11B65399-2E77-44DD-8A98-24DAB9E3D6B8}" type="pres">
      <dgm:prSet presAssocID="{AC5ABABE-C952-465C-8034-A56518958EE3}" presName="Accent" presStyleLbl="parChTrans1D1" presStyleIdx="0" presStyleCnt="4"/>
      <dgm:spPr/>
    </dgm:pt>
    <dgm:pt modelId="{A1D7D732-6F2A-4A03-AA5A-D81D8EC82F6C}" type="pres">
      <dgm:prSet presAssocID="{AC5ABABE-C952-465C-8034-A56518958EE3}" presName="Paren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030AF07-5CF9-460C-AB76-8ABEAECA23B8}" type="pres">
      <dgm:prSet presAssocID="{7225D967-2714-41DE-BC41-E8B7E777279B}" presName="sibTrans" presStyleCnt="0"/>
      <dgm:spPr/>
    </dgm:pt>
    <dgm:pt modelId="{C9D4EA47-0D3C-472C-BBF2-210B4015477D}" type="pres">
      <dgm:prSet presAssocID="{AB6DEF70-80D7-4E37-8ACD-F2D12C36801E}" presName="composite" presStyleCnt="0"/>
      <dgm:spPr/>
    </dgm:pt>
    <dgm:pt modelId="{531BAEA5-9719-47F6-887C-243110A41BDE}" type="pres">
      <dgm:prSet presAssocID="{AB6DEF70-80D7-4E37-8ACD-F2D12C36801E}" presName="Image" presStyleLbl="align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3D4CF6-F0B1-4A81-A609-14786ACF5C3E}" type="pres">
      <dgm:prSet presAssocID="{AB6DEF70-80D7-4E37-8ACD-F2D12C36801E}" presName="Accent" presStyleLbl="parChTrans1D1" presStyleIdx="1" presStyleCnt="4"/>
      <dgm:spPr/>
    </dgm:pt>
    <dgm:pt modelId="{9B48DD8B-4A05-4443-BE15-98B2766FC01C}" type="pres">
      <dgm:prSet presAssocID="{AB6DEF70-80D7-4E37-8ACD-F2D12C36801E}" presName="Paren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0AE44D3-2BAD-434B-83BF-B443F8821719}" type="pres">
      <dgm:prSet presAssocID="{09CF4EBF-F2FF-4DFE-8988-53680F329BC8}" presName="sibTrans" presStyleCnt="0"/>
      <dgm:spPr/>
    </dgm:pt>
    <dgm:pt modelId="{D47923D5-3EBC-4B0E-8D1B-A25227B1F581}" type="pres">
      <dgm:prSet presAssocID="{7564D1D2-66C0-4A95-BA8B-81863639FEAD}" presName="composite" presStyleCnt="0"/>
      <dgm:spPr/>
    </dgm:pt>
    <dgm:pt modelId="{1A7F0AF3-4B5E-4AF4-9BD9-85A5AEAEFB6F}" type="pres">
      <dgm:prSet presAssocID="{7564D1D2-66C0-4A95-BA8B-81863639FEAD}" presName="Image" presStyleLbl="align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49AF298-22B0-42D3-8EEC-34BA471E42E2}" type="pres">
      <dgm:prSet presAssocID="{7564D1D2-66C0-4A95-BA8B-81863639FEAD}" presName="Accent" presStyleLbl="parChTrans1D1" presStyleIdx="2" presStyleCnt="4"/>
      <dgm:spPr/>
    </dgm:pt>
    <dgm:pt modelId="{D6910A88-6598-4CC1-AC95-B2B535709618}" type="pres">
      <dgm:prSet presAssocID="{7564D1D2-66C0-4A95-BA8B-81863639FEAD}" presName="Paren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3E74DD1-7631-4917-A837-65A99380E0A2}" type="pres">
      <dgm:prSet presAssocID="{B256EBED-FE5A-434A-B7C5-0E62743F6D47}" presName="sibTrans" presStyleCnt="0"/>
      <dgm:spPr/>
    </dgm:pt>
    <dgm:pt modelId="{4ABF417F-ABF9-4AA2-908F-45C85F3F8211}" type="pres">
      <dgm:prSet presAssocID="{22BC911D-2582-47CA-9979-E40406CF5004}" presName="composite" presStyleCnt="0"/>
      <dgm:spPr/>
    </dgm:pt>
    <dgm:pt modelId="{C1C4B1CD-AED0-4063-8681-D8B8DDBF3E01}" type="pres">
      <dgm:prSet presAssocID="{22BC911D-2582-47CA-9979-E40406CF5004}" presName="Image" presStyleLbl="align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3AEAAACB-5EB1-4914-B62C-1822608A0D49}" type="pres">
      <dgm:prSet presAssocID="{22BC911D-2582-47CA-9979-E40406CF5004}" presName="Accent" presStyleLbl="parChTrans1D1" presStyleIdx="3" presStyleCnt="4"/>
      <dgm:spPr/>
    </dgm:pt>
    <dgm:pt modelId="{4B63120D-7FB0-409C-831E-8E68D8A58A81}" type="pres">
      <dgm:prSet presAssocID="{22BC911D-2582-47CA-9979-E40406CF5004}" presName="Paren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854BAE-DC4A-4AEE-935C-B8772788FE2D}" type="presOf" srcId="{AB6DEF70-80D7-4E37-8ACD-F2D12C36801E}" destId="{9B48DD8B-4A05-4443-BE15-98B2766FC01C}" srcOrd="0" destOrd="0" presId="urn:microsoft.com/office/officeart/2008/layout/PictureLineup"/>
    <dgm:cxn modelId="{982946DB-2071-4D42-B8F9-E6D6DB226A17}" type="presOf" srcId="{7564D1D2-66C0-4A95-BA8B-81863639FEAD}" destId="{D6910A88-6598-4CC1-AC95-B2B535709618}" srcOrd="0" destOrd="0" presId="urn:microsoft.com/office/officeart/2008/layout/PictureLineup"/>
    <dgm:cxn modelId="{9FAB0FB4-A3D6-4AE2-9767-F5733AF81823}" srcId="{C707D68A-20E2-4880-963C-BBF99CF0A568}" destId="{AC5ABABE-C952-465C-8034-A56518958EE3}" srcOrd="0" destOrd="0" parTransId="{6EF84497-3F5C-4269-93CB-C4D440FC8D85}" sibTransId="{7225D967-2714-41DE-BC41-E8B7E777279B}"/>
    <dgm:cxn modelId="{08ECA317-BD00-46C1-99F4-FD72B095A2E0}" srcId="{C707D68A-20E2-4880-963C-BBF99CF0A568}" destId="{AB6DEF70-80D7-4E37-8ACD-F2D12C36801E}" srcOrd="1" destOrd="0" parTransId="{AC92DBB1-CDAD-426B-AEC8-5EAC639B9C8B}" sibTransId="{09CF4EBF-F2FF-4DFE-8988-53680F329BC8}"/>
    <dgm:cxn modelId="{B609C836-E040-4DA9-AF9B-AEB31CB9ACAD}" srcId="{C707D68A-20E2-4880-963C-BBF99CF0A568}" destId="{7564D1D2-66C0-4A95-BA8B-81863639FEAD}" srcOrd="2" destOrd="0" parTransId="{97D2EB08-5A88-48F6-8C85-1608301C351E}" sibTransId="{B256EBED-FE5A-434A-B7C5-0E62743F6D47}"/>
    <dgm:cxn modelId="{0811E33B-D9B1-40AF-879A-947C26747C19}" type="presOf" srcId="{22BC911D-2582-47CA-9979-E40406CF5004}" destId="{4B63120D-7FB0-409C-831E-8E68D8A58A81}" srcOrd="0" destOrd="0" presId="urn:microsoft.com/office/officeart/2008/layout/PictureLineup"/>
    <dgm:cxn modelId="{A5E35779-6D80-4465-BC52-2C77C8E70E9B}" srcId="{C707D68A-20E2-4880-963C-BBF99CF0A568}" destId="{22BC911D-2582-47CA-9979-E40406CF5004}" srcOrd="3" destOrd="0" parTransId="{C92336B7-35C1-440E-89D6-085A45E3ECC7}" sibTransId="{408EE9CC-F498-495F-A58F-9F192255C7FB}"/>
    <dgm:cxn modelId="{24EA3AB0-01C0-4576-946C-F52617EED63A}" type="presOf" srcId="{AC5ABABE-C952-465C-8034-A56518958EE3}" destId="{A1D7D732-6F2A-4A03-AA5A-D81D8EC82F6C}" srcOrd="0" destOrd="0" presId="urn:microsoft.com/office/officeart/2008/layout/PictureLineup"/>
    <dgm:cxn modelId="{512631B1-6D20-430C-9B96-5CC3AF3EEE83}" type="presOf" srcId="{C707D68A-20E2-4880-963C-BBF99CF0A568}" destId="{07DADA1B-D26C-47F7-8F68-A2F3FF62A379}" srcOrd="0" destOrd="0" presId="urn:microsoft.com/office/officeart/2008/layout/PictureLineup"/>
    <dgm:cxn modelId="{FA30DF41-16E9-487C-A0BD-3DE4B18CD762}" type="presParOf" srcId="{07DADA1B-D26C-47F7-8F68-A2F3FF62A379}" destId="{71D5451E-AA28-48BB-A05D-09871366E754}" srcOrd="0" destOrd="0" presId="urn:microsoft.com/office/officeart/2008/layout/PictureLineup"/>
    <dgm:cxn modelId="{8E6DA284-20B5-4F3C-8A9F-4D32348A5152}" type="presParOf" srcId="{71D5451E-AA28-48BB-A05D-09871366E754}" destId="{364DE1D8-37EF-40DC-A729-2BE1CBC21D16}" srcOrd="0" destOrd="0" presId="urn:microsoft.com/office/officeart/2008/layout/PictureLineup"/>
    <dgm:cxn modelId="{1B325B1C-51A1-4E3A-8056-C016AE54FF65}" type="presParOf" srcId="{71D5451E-AA28-48BB-A05D-09871366E754}" destId="{11B65399-2E77-44DD-8A98-24DAB9E3D6B8}" srcOrd="1" destOrd="0" presId="urn:microsoft.com/office/officeart/2008/layout/PictureLineup"/>
    <dgm:cxn modelId="{77E264B7-5E29-4001-A520-4D21E9323322}" type="presParOf" srcId="{71D5451E-AA28-48BB-A05D-09871366E754}" destId="{A1D7D732-6F2A-4A03-AA5A-D81D8EC82F6C}" srcOrd="2" destOrd="0" presId="urn:microsoft.com/office/officeart/2008/layout/PictureLineup"/>
    <dgm:cxn modelId="{B99CE90E-0A75-499B-AE8D-7969D98E63E4}" type="presParOf" srcId="{07DADA1B-D26C-47F7-8F68-A2F3FF62A379}" destId="{6030AF07-5CF9-460C-AB76-8ABEAECA23B8}" srcOrd="1" destOrd="0" presId="urn:microsoft.com/office/officeart/2008/layout/PictureLineup"/>
    <dgm:cxn modelId="{DB0AB8C4-FF25-48EB-9BDA-E8E1A0539C96}" type="presParOf" srcId="{07DADA1B-D26C-47F7-8F68-A2F3FF62A379}" destId="{C9D4EA47-0D3C-472C-BBF2-210B4015477D}" srcOrd="2" destOrd="0" presId="urn:microsoft.com/office/officeart/2008/layout/PictureLineup"/>
    <dgm:cxn modelId="{C332DA5D-F0F4-4BA0-B3A1-1A0E69BD0746}" type="presParOf" srcId="{C9D4EA47-0D3C-472C-BBF2-210B4015477D}" destId="{531BAEA5-9719-47F6-887C-243110A41BDE}" srcOrd="0" destOrd="0" presId="urn:microsoft.com/office/officeart/2008/layout/PictureLineup"/>
    <dgm:cxn modelId="{4DE8F41B-367F-447F-B459-322A48C5076D}" type="presParOf" srcId="{C9D4EA47-0D3C-472C-BBF2-210B4015477D}" destId="{0D3D4CF6-F0B1-4A81-A609-14786ACF5C3E}" srcOrd="1" destOrd="0" presId="urn:microsoft.com/office/officeart/2008/layout/PictureLineup"/>
    <dgm:cxn modelId="{DF813A67-CDC7-43D0-8A61-A5E7E3E1A075}" type="presParOf" srcId="{C9D4EA47-0D3C-472C-BBF2-210B4015477D}" destId="{9B48DD8B-4A05-4443-BE15-98B2766FC01C}" srcOrd="2" destOrd="0" presId="urn:microsoft.com/office/officeart/2008/layout/PictureLineup"/>
    <dgm:cxn modelId="{E30B7DDB-4666-48A7-9BFE-82C3E37040C0}" type="presParOf" srcId="{07DADA1B-D26C-47F7-8F68-A2F3FF62A379}" destId="{60AE44D3-2BAD-434B-83BF-B443F8821719}" srcOrd="3" destOrd="0" presId="urn:microsoft.com/office/officeart/2008/layout/PictureLineup"/>
    <dgm:cxn modelId="{45421831-54A0-4640-9BAF-094501EABB9C}" type="presParOf" srcId="{07DADA1B-D26C-47F7-8F68-A2F3FF62A379}" destId="{D47923D5-3EBC-4B0E-8D1B-A25227B1F581}" srcOrd="4" destOrd="0" presId="urn:microsoft.com/office/officeart/2008/layout/PictureLineup"/>
    <dgm:cxn modelId="{086CB767-1A07-4B94-B892-4B5C1A46DD9D}" type="presParOf" srcId="{D47923D5-3EBC-4B0E-8D1B-A25227B1F581}" destId="{1A7F0AF3-4B5E-4AF4-9BD9-85A5AEAEFB6F}" srcOrd="0" destOrd="0" presId="urn:microsoft.com/office/officeart/2008/layout/PictureLineup"/>
    <dgm:cxn modelId="{60089158-5085-4045-B6B1-2DF8A6D6801B}" type="presParOf" srcId="{D47923D5-3EBC-4B0E-8D1B-A25227B1F581}" destId="{D49AF298-22B0-42D3-8EEC-34BA471E42E2}" srcOrd="1" destOrd="0" presId="urn:microsoft.com/office/officeart/2008/layout/PictureLineup"/>
    <dgm:cxn modelId="{CBB7452B-39C7-4295-B29C-A52798442089}" type="presParOf" srcId="{D47923D5-3EBC-4B0E-8D1B-A25227B1F581}" destId="{D6910A88-6598-4CC1-AC95-B2B535709618}" srcOrd="2" destOrd="0" presId="urn:microsoft.com/office/officeart/2008/layout/PictureLineup"/>
    <dgm:cxn modelId="{0D6D1A7C-9297-40C0-AFC6-9B407F3BE2F7}" type="presParOf" srcId="{07DADA1B-D26C-47F7-8F68-A2F3FF62A379}" destId="{C3E74DD1-7631-4917-A837-65A99380E0A2}" srcOrd="5" destOrd="0" presId="urn:microsoft.com/office/officeart/2008/layout/PictureLineup"/>
    <dgm:cxn modelId="{CDC035BD-E48A-4BC9-A041-56DE0A9566B9}" type="presParOf" srcId="{07DADA1B-D26C-47F7-8F68-A2F3FF62A379}" destId="{4ABF417F-ABF9-4AA2-908F-45C85F3F8211}" srcOrd="6" destOrd="0" presId="urn:microsoft.com/office/officeart/2008/layout/PictureLineup"/>
    <dgm:cxn modelId="{3852BDC7-5CEA-45C4-A7CE-0E3FE90F3E6F}" type="presParOf" srcId="{4ABF417F-ABF9-4AA2-908F-45C85F3F8211}" destId="{C1C4B1CD-AED0-4063-8681-D8B8DDBF3E01}" srcOrd="0" destOrd="0" presId="urn:microsoft.com/office/officeart/2008/layout/PictureLineup"/>
    <dgm:cxn modelId="{E964A527-797B-4307-B4D5-A4C42D205E58}" type="presParOf" srcId="{4ABF417F-ABF9-4AA2-908F-45C85F3F8211}" destId="{3AEAAACB-5EB1-4914-B62C-1822608A0D49}" srcOrd="1" destOrd="0" presId="urn:microsoft.com/office/officeart/2008/layout/PictureLineup"/>
    <dgm:cxn modelId="{26C26DD6-E568-4243-9ED1-A6D9D7E7D54E}" type="presParOf" srcId="{4ABF417F-ABF9-4AA2-908F-45C85F3F8211}" destId="{4B63120D-7FB0-409C-831E-8E68D8A58A81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D77C5C-8CF6-4001-B2CB-3B4A670054F4}" type="doc">
      <dgm:prSet loTypeId="urn:microsoft.com/office/officeart/2005/8/layout/h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539C6BE-6EFF-4283-A6E3-23194FA3D89F}">
      <dgm:prSet phldrT="[Text]" custT="1"/>
      <dgm:spPr/>
      <dgm:t>
        <a:bodyPr/>
        <a:lstStyle/>
        <a:p>
          <a:r>
            <a:rPr lang="en-US" sz="1600" dirty="0"/>
            <a:t>Microsoft </a:t>
          </a:r>
          <a:r>
            <a:rPr lang="en-US" sz="1800" dirty="0"/>
            <a:t>Hack</a:t>
          </a:r>
          <a:endParaRPr lang="en-US" sz="1600" dirty="0"/>
        </a:p>
      </dgm:t>
    </dgm:pt>
    <dgm:pt modelId="{05FB104B-5BDC-4A16-B95C-AC261E933F35}" type="parTrans" cxnId="{E0A3BB0B-9F4C-4CD0-918A-E583D37B6FF3}">
      <dgm:prSet/>
      <dgm:spPr/>
      <dgm:t>
        <a:bodyPr/>
        <a:lstStyle/>
        <a:p>
          <a:endParaRPr lang="en-US"/>
        </a:p>
      </dgm:t>
    </dgm:pt>
    <dgm:pt modelId="{7713B724-44C3-45D4-8C8B-B9DF87C710D8}" type="sibTrans" cxnId="{E0A3BB0B-9F4C-4CD0-918A-E583D37B6FF3}">
      <dgm:prSet/>
      <dgm:spPr/>
      <dgm:t>
        <a:bodyPr/>
        <a:lstStyle/>
        <a:p>
          <a:endParaRPr lang="en-US"/>
        </a:p>
      </dgm:t>
    </dgm:pt>
    <dgm:pt modelId="{CA902C0C-B715-48B8-BFDB-D7FA36F0DD38}">
      <dgm:prSet phldrT="[Text]" custT="1"/>
      <dgm:spPr/>
      <dgm:t>
        <a:bodyPr/>
        <a:lstStyle/>
        <a:p>
          <a:r>
            <a:rPr lang="en-US" sz="1400" u="none" dirty="0"/>
            <a:t>Best Overall Use of Microsoft Technology: Surface Pro 4’s for your team (max 4)</a:t>
          </a:r>
          <a:endParaRPr lang="en-US" sz="1400" dirty="0"/>
        </a:p>
      </dgm:t>
    </dgm:pt>
    <dgm:pt modelId="{5D600742-6B1D-4AC2-A207-0BCF5D4AABFB}" type="parTrans" cxnId="{A59178BB-5726-4A8F-AE9F-C26AB9AAB075}">
      <dgm:prSet/>
      <dgm:spPr/>
      <dgm:t>
        <a:bodyPr/>
        <a:lstStyle/>
        <a:p>
          <a:endParaRPr lang="en-US"/>
        </a:p>
      </dgm:t>
    </dgm:pt>
    <dgm:pt modelId="{3CFAD81C-EB62-4AA2-BE73-A92B1AEBE2E1}" type="sibTrans" cxnId="{A59178BB-5726-4A8F-AE9F-C26AB9AAB075}">
      <dgm:prSet/>
      <dgm:spPr/>
      <dgm:t>
        <a:bodyPr/>
        <a:lstStyle/>
        <a:p>
          <a:endParaRPr lang="en-US"/>
        </a:p>
      </dgm:t>
    </dgm:pt>
    <dgm:pt modelId="{E96B0DA6-85A2-45E9-BF29-811CF688E446}">
      <dgm:prSet phldrT="[Text]" custT="1"/>
      <dgm:spPr/>
      <dgm:t>
        <a:bodyPr/>
        <a:lstStyle/>
        <a:p>
          <a:r>
            <a:rPr lang="en-US" sz="1600" dirty="0"/>
            <a:t>Bring on the Bots!</a:t>
          </a:r>
        </a:p>
      </dgm:t>
    </dgm:pt>
    <dgm:pt modelId="{BE998EFD-C838-4BBB-9E89-8AA753FA1048}" type="parTrans" cxnId="{7B864032-E249-4A5D-BA22-9B8C39C969E4}">
      <dgm:prSet/>
      <dgm:spPr/>
      <dgm:t>
        <a:bodyPr/>
        <a:lstStyle/>
        <a:p>
          <a:endParaRPr lang="en-US"/>
        </a:p>
      </dgm:t>
    </dgm:pt>
    <dgm:pt modelId="{83C30694-D68C-4E92-99EE-E940C2E013D1}" type="sibTrans" cxnId="{7B864032-E249-4A5D-BA22-9B8C39C969E4}">
      <dgm:prSet/>
      <dgm:spPr/>
      <dgm:t>
        <a:bodyPr/>
        <a:lstStyle/>
        <a:p>
          <a:endParaRPr lang="en-US"/>
        </a:p>
      </dgm:t>
    </dgm:pt>
    <dgm:pt modelId="{A1560EED-AA66-48A9-9375-760FDF1AEA1D}">
      <dgm:prSet phldrT="[Text]" custT="1"/>
      <dgm:spPr/>
      <dgm:t>
        <a:bodyPr/>
        <a:lstStyle/>
        <a:p>
          <a:r>
            <a:rPr lang="en-US" sz="1400" dirty="0"/>
            <a:t>Microsoft Bot Framework - </a:t>
          </a:r>
          <a:r>
            <a:rPr lang="en-US" sz="1400" b="1" dirty="0"/>
            <a:t>Workshop</a:t>
          </a:r>
        </a:p>
      </dgm:t>
    </dgm:pt>
    <dgm:pt modelId="{169950FD-68E7-46FC-B9C3-BC04C2457A68}" type="parTrans" cxnId="{9E6DE89B-CE16-4CAC-8478-56654CEC085D}">
      <dgm:prSet/>
      <dgm:spPr/>
      <dgm:t>
        <a:bodyPr/>
        <a:lstStyle/>
        <a:p>
          <a:endParaRPr lang="en-US"/>
        </a:p>
      </dgm:t>
    </dgm:pt>
    <dgm:pt modelId="{4AC46608-DE56-466D-A0D3-FF1EFF80A983}" type="sibTrans" cxnId="{9E6DE89B-CE16-4CAC-8478-56654CEC085D}">
      <dgm:prSet/>
      <dgm:spPr/>
      <dgm:t>
        <a:bodyPr/>
        <a:lstStyle/>
        <a:p>
          <a:endParaRPr lang="en-US"/>
        </a:p>
      </dgm:t>
    </dgm:pt>
    <dgm:pt modelId="{EB5FC278-772C-4C2E-A0D0-9E51666EB130}">
      <dgm:prSet phldrT="[Text]" custT="1"/>
      <dgm:spPr/>
      <dgm:t>
        <a:bodyPr/>
        <a:lstStyle/>
        <a:p>
          <a:r>
            <a:rPr lang="en-US" sz="1600" dirty="0"/>
            <a:t>  Loaners Available</a:t>
          </a:r>
        </a:p>
      </dgm:t>
    </dgm:pt>
    <dgm:pt modelId="{DB0F85DB-E538-46B4-8977-646241DF27CE}" type="parTrans" cxnId="{F4E8DF6F-C095-4920-8716-7EE781211B62}">
      <dgm:prSet/>
      <dgm:spPr/>
      <dgm:t>
        <a:bodyPr/>
        <a:lstStyle/>
        <a:p>
          <a:endParaRPr lang="en-US"/>
        </a:p>
      </dgm:t>
    </dgm:pt>
    <dgm:pt modelId="{C763586B-EC7B-4558-A985-B7622F7F463C}" type="sibTrans" cxnId="{F4E8DF6F-C095-4920-8716-7EE781211B62}">
      <dgm:prSet/>
      <dgm:spPr/>
      <dgm:t>
        <a:bodyPr/>
        <a:lstStyle/>
        <a:p>
          <a:endParaRPr lang="en-US"/>
        </a:p>
      </dgm:t>
    </dgm:pt>
    <dgm:pt modelId="{D23FC532-E182-4867-BDC5-BBAF4D5E9273}">
      <dgm:prSet phldrT="[Text]" custT="1"/>
      <dgm:spPr/>
      <dgm:t>
        <a:bodyPr/>
        <a:lstStyle/>
        <a:p>
          <a:r>
            <a:rPr lang="en-US" sz="1400" dirty="0"/>
            <a:t>Kinects for Windows</a:t>
          </a:r>
        </a:p>
      </dgm:t>
    </dgm:pt>
    <dgm:pt modelId="{FEC9FD63-8443-4D97-B964-6E1C9DAABEBC}" type="parTrans" cxnId="{D3BE7FB6-6BDA-4241-9C77-A0FE84991EF5}">
      <dgm:prSet/>
      <dgm:spPr/>
      <dgm:t>
        <a:bodyPr/>
        <a:lstStyle/>
        <a:p>
          <a:endParaRPr lang="en-US"/>
        </a:p>
      </dgm:t>
    </dgm:pt>
    <dgm:pt modelId="{767C66FF-D18F-4D25-BB1C-EA95EB69221B}" type="sibTrans" cxnId="{D3BE7FB6-6BDA-4241-9C77-A0FE84991EF5}">
      <dgm:prSet/>
      <dgm:spPr/>
      <dgm:t>
        <a:bodyPr/>
        <a:lstStyle/>
        <a:p>
          <a:endParaRPr lang="en-US"/>
        </a:p>
      </dgm:t>
    </dgm:pt>
    <dgm:pt modelId="{0C1CD601-9286-4690-BCA0-B2ED003A6D58}">
      <dgm:prSet custT="1"/>
      <dgm:spPr/>
      <dgm:t>
        <a:bodyPr/>
        <a:lstStyle/>
        <a:p>
          <a:r>
            <a:rPr lang="en-US" sz="1600" dirty="0"/>
            <a:t>Survey</a:t>
          </a:r>
          <a:endParaRPr lang="en-US" sz="1100" dirty="0"/>
        </a:p>
      </dgm:t>
    </dgm:pt>
    <dgm:pt modelId="{7AE47E32-5667-4510-9A98-068117FDBBD3}" type="parTrans" cxnId="{039D7EF8-0CD1-42C6-B56B-B853122F1CEC}">
      <dgm:prSet/>
      <dgm:spPr/>
      <dgm:t>
        <a:bodyPr/>
        <a:lstStyle/>
        <a:p>
          <a:endParaRPr lang="en-US"/>
        </a:p>
      </dgm:t>
    </dgm:pt>
    <dgm:pt modelId="{D7F98F85-7156-4059-9C75-A6B9EAEE16E0}" type="sibTrans" cxnId="{039D7EF8-0CD1-42C6-B56B-B853122F1CEC}">
      <dgm:prSet/>
      <dgm:spPr/>
      <dgm:t>
        <a:bodyPr/>
        <a:lstStyle/>
        <a:p>
          <a:endParaRPr lang="en-US"/>
        </a:p>
      </dgm:t>
    </dgm:pt>
    <dgm:pt modelId="{59676FDC-8EF0-4D82-9657-D59D650C4A7B}">
      <dgm:prSet custT="1"/>
      <dgm:spPr/>
      <dgm:t>
        <a:bodyPr/>
        <a:lstStyle/>
        <a:p>
          <a:r>
            <a:rPr lang="en-US" sz="1400" b="1" dirty="0"/>
            <a:t>http://aka.ms/mhacks</a:t>
          </a:r>
        </a:p>
      </dgm:t>
    </dgm:pt>
    <dgm:pt modelId="{B5AD436A-98D6-4E05-81F3-87430EA090D7}" type="parTrans" cxnId="{D30ACE20-B359-436C-82CC-5FC874856327}">
      <dgm:prSet/>
      <dgm:spPr/>
      <dgm:t>
        <a:bodyPr/>
        <a:lstStyle/>
        <a:p>
          <a:endParaRPr lang="en-US"/>
        </a:p>
      </dgm:t>
    </dgm:pt>
    <dgm:pt modelId="{76FE5707-6651-4C6C-8CD2-B851D458688E}" type="sibTrans" cxnId="{D30ACE20-B359-436C-82CC-5FC874856327}">
      <dgm:prSet/>
      <dgm:spPr/>
      <dgm:t>
        <a:bodyPr/>
        <a:lstStyle/>
        <a:p>
          <a:endParaRPr lang="en-US"/>
        </a:p>
      </dgm:t>
    </dgm:pt>
    <dgm:pt modelId="{B67B616C-FA67-415D-AFAA-0D5436A36758}">
      <dgm:prSet custT="1"/>
      <dgm:spPr/>
      <dgm:t>
        <a:bodyPr/>
        <a:lstStyle/>
        <a:p>
          <a:r>
            <a:rPr lang="en-US" sz="1600" dirty="0"/>
            <a:t>Yoga Sessions</a:t>
          </a:r>
        </a:p>
      </dgm:t>
    </dgm:pt>
    <dgm:pt modelId="{93050390-95F5-4821-8AA6-939AF390ABD4}" type="parTrans" cxnId="{8C7936A2-DEE3-4308-A163-02B75D16437A}">
      <dgm:prSet/>
      <dgm:spPr/>
      <dgm:t>
        <a:bodyPr/>
        <a:lstStyle/>
        <a:p>
          <a:endParaRPr lang="en-US"/>
        </a:p>
      </dgm:t>
    </dgm:pt>
    <dgm:pt modelId="{A31CEEAB-C054-4C66-A58B-19C452D1DD42}" type="sibTrans" cxnId="{8C7936A2-DEE3-4308-A163-02B75D16437A}">
      <dgm:prSet/>
      <dgm:spPr/>
      <dgm:t>
        <a:bodyPr/>
        <a:lstStyle/>
        <a:p>
          <a:endParaRPr lang="en-US"/>
        </a:p>
      </dgm:t>
    </dgm:pt>
    <dgm:pt modelId="{2A8303B3-040E-4D7B-9D6D-3573325CC82C}">
      <dgm:prSet custT="1"/>
      <dgm:spPr/>
      <dgm:t>
        <a:bodyPr/>
        <a:lstStyle/>
        <a:p>
          <a:r>
            <a:rPr lang="en-US" sz="1400" dirty="0"/>
            <a:t>Yoga sessions with custom Microsoft &amp; </a:t>
          </a:r>
          <a:r>
            <a:rPr lang="en-US" sz="1400" dirty="0" err="1"/>
            <a:t>MHacks</a:t>
          </a:r>
          <a:r>
            <a:rPr lang="en-US" sz="1400" dirty="0"/>
            <a:t> yoga mats</a:t>
          </a:r>
        </a:p>
      </dgm:t>
    </dgm:pt>
    <dgm:pt modelId="{648544FB-49AB-4B00-8FBF-F7521590DF4B}" type="parTrans" cxnId="{D4765248-463F-4903-B288-9095EBA92A58}">
      <dgm:prSet/>
      <dgm:spPr/>
      <dgm:t>
        <a:bodyPr/>
        <a:lstStyle/>
        <a:p>
          <a:endParaRPr lang="en-US"/>
        </a:p>
      </dgm:t>
    </dgm:pt>
    <dgm:pt modelId="{5A1A42BC-2B08-49C5-9F3B-26B147556CBA}" type="sibTrans" cxnId="{D4765248-463F-4903-B288-9095EBA92A58}">
      <dgm:prSet/>
      <dgm:spPr/>
      <dgm:t>
        <a:bodyPr/>
        <a:lstStyle/>
        <a:p>
          <a:endParaRPr lang="en-US"/>
        </a:p>
      </dgm:t>
    </dgm:pt>
    <dgm:pt modelId="{BC0EECCF-5875-4CDB-8659-FD5025FD29A2}">
      <dgm:prSet custT="1"/>
      <dgm:spPr/>
      <dgm:t>
        <a:bodyPr/>
        <a:lstStyle/>
        <a:p>
          <a:r>
            <a:rPr lang="en-US" sz="1400" dirty="0"/>
            <a:t>Join us Saturday at 3:00 PM and learn how to code a chat bot that helps you study, have fun and ace your exams! </a:t>
          </a:r>
        </a:p>
      </dgm:t>
    </dgm:pt>
    <dgm:pt modelId="{0FCE92F0-D6CD-404F-B86E-3DADFCD2C159}" type="parTrans" cxnId="{31610A70-F002-4035-B10D-6EDE46BC60A2}">
      <dgm:prSet/>
      <dgm:spPr/>
      <dgm:t>
        <a:bodyPr/>
        <a:lstStyle/>
        <a:p>
          <a:endParaRPr lang="en-US"/>
        </a:p>
      </dgm:t>
    </dgm:pt>
    <dgm:pt modelId="{47B95629-7A09-4D16-9B00-F3B7A158C676}" type="sibTrans" cxnId="{31610A70-F002-4035-B10D-6EDE46BC60A2}">
      <dgm:prSet/>
      <dgm:spPr/>
      <dgm:t>
        <a:bodyPr/>
        <a:lstStyle/>
        <a:p>
          <a:endParaRPr lang="en-US"/>
        </a:p>
      </dgm:t>
    </dgm:pt>
    <dgm:pt modelId="{3C443CCA-8DC2-4631-BD64-DEED18C2ADF4}">
      <dgm:prSet custT="1"/>
      <dgm:spPr/>
      <dgm:t>
        <a:bodyPr/>
        <a:lstStyle/>
        <a:p>
          <a:r>
            <a:rPr lang="en-US" sz="1400" dirty="0"/>
            <a:t>Surface Pro 4’s</a:t>
          </a:r>
        </a:p>
      </dgm:t>
    </dgm:pt>
    <dgm:pt modelId="{2115F9A7-FEAA-484C-86EA-53CEB54F3667}" type="parTrans" cxnId="{4C79839B-0DEB-46F4-9D34-BCBE783B6C0F}">
      <dgm:prSet/>
      <dgm:spPr/>
      <dgm:t>
        <a:bodyPr/>
        <a:lstStyle/>
        <a:p>
          <a:endParaRPr lang="en-US"/>
        </a:p>
      </dgm:t>
    </dgm:pt>
    <dgm:pt modelId="{B157BFC2-6D73-4127-BF8E-843B47E4CB71}" type="sibTrans" cxnId="{4C79839B-0DEB-46F4-9D34-BCBE783B6C0F}">
      <dgm:prSet/>
      <dgm:spPr/>
      <dgm:t>
        <a:bodyPr/>
        <a:lstStyle/>
        <a:p>
          <a:endParaRPr lang="en-US"/>
        </a:p>
      </dgm:t>
    </dgm:pt>
    <dgm:pt modelId="{935399BC-78F2-42E4-9503-D006C932F04F}">
      <dgm:prSet custT="1"/>
      <dgm:spPr/>
      <dgm:t>
        <a:bodyPr/>
        <a:lstStyle/>
        <a:p>
          <a:r>
            <a:rPr lang="en-US" sz="1400" dirty="0"/>
            <a:t>Prize raffle for GoPro camera and  XBOX One</a:t>
          </a:r>
        </a:p>
      </dgm:t>
    </dgm:pt>
    <dgm:pt modelId="{8470EC27-0B14-4F22-82AC-4990ACAAB8B4}" type="parTrans" cxnId="{0E4E7DF6-20D4-43F3-BF6D-95A7BDE28DF6}">
      <dgm:prSet/>
      <dgm:spPr/>
      <dgm:t>
        <a:bodyPr/>
        <a:lstStyle/>
        <a:p>
          <a:endParaRPr lang="en-US"/>
        </a:p>
      </dgm:t>
    </dgm:pt>
    <dgm:pt modelId="{A4F21803-048F-487B-A669-47FB508C8F18}" type="sibTrans" cxnId="{0E4E7DF6-20D4-43F3-BF6D-95A7BDE28DF6}">
      <dgm:prSet/>
      <dgm:spPr/>
      <dgm:t>
        <a:bodyPr/>
        <a:lstStyle/>
        <a:p>
          <a:endParaRPr lang="en-US"/>
        </a:p>
      </dgm:t>
    </dgm:pt>
    <dgm:pt modelId="{46E535D9-1DBC-43AC-BA4F-15BDE46C4E12}">
      <dgm:prSet custT="1"/>
      <dgm:spPr/>
      <dgm:t>
        <a:bodyPr/>
        <a:lstStyle/>
        <a:p>
          <a:r>
            <a:rPr lang="en-US" sz="1400" dirty="0"/>
            <a:t>Fanny packs or beanies for the first 200</a:t>
          </a:r>
        </a:p>
      </dgm:t>
    </dgm:pt>
    <dgm:pt modelId="{5DC18E8C-C173-4EEA-AF8D-7D5BB208B954}" type="parTrans" cxnId="{C4C21896-359F-4128-90F7-48B4FEC2DFB0}">
      <dgm:prSet/>
      <dgm:spPr/>
      <dgm:t>
        <a:bodyPr/>
        <a:lstStyle/>
        <a:p>
          <a:endParaRPr lang="en-US"/>
        </a:p>
      </dgm:t>
    </dgm:pt>
    <dgm:pt modelId="{923EFA2D-A423-414A-B869-6D80B58E4B31}" type="sibTrans" cxnId="{C4C21896-359F-4128-90F7-48B4FEC2DFB0}">
      <dgm:prSet/>
      <dgm:spPr/>
      <dgm:t>
        <a:bodyPr/>
        <a:lstStyle/>
        <a:p>
          <a:endParaRPr lang="en-US"/>
        </a:p>
      </dgm:t>
    </dgm:pt>
    <dgm:pt modelId="{017179DF-A224-4D32-B64B-DE1798C9CC8C}">
      <dgm:prSet custT="1"/>
      <dgm:spPr/>
      <dgm:t>
        <a:bodyPr/>
        <a:lstStyle/>
        <a:p>
          <a:r>
            <a:rPr lang="en-US" sz="1600" dirty="0"/>
            <a:t>HoloLens Demo</a:t>
          </a:r>
        </a:p>
      </dgm:t>
    </dgm:pt>
    <dgm:pt modelId="{B7B1A434-97EA-48D7-92E2-E1353C39932B}" type="parTrans" cxnId="{05058A8D-720A-4867-94B7-5271D6976E0F}">
      <dgm:prSet/>
      <dgm:spPr/>
      <dgm:t>
        <a:bodyPr/>
        <a:lstStyle/>
        <a:p>
          <a:endParaRPr lang="en-US"/>
        </a:p>
      </dgm:t>
    </dgm:pt>
    <dgm:pt modelId="{FB1F697D-C7B5-465E-AA91-2E99CF8DAACE}" type="sibTrans" cxnId="{05058A8D-720A-4867-94B7-5271D6976E0F}">
      <dgm:prSet/>
      <dgm:spPr/>
      <dgm:t>
        <a:bodyPr/>
        <a:lstStyle/>
        <a:p>
          <a:endParaRPr lang="en-US"/>
        </a:p>
      </dgm:t>
    </dgm:pt>
    <dgm:pt modelId="{27774C2F-938E-455C-BD7B-448193FE29FF}">
      <dgm:prSet custT="1"/>
      <dgm:spPr/>
      <dgm:t>
        <a:bodyPr/>
        <a:lstStyle/>
        <a:p>
          <a:r>
            <a:rPr lang="en-US" sz="1400" dirty="0"/>
            <a:t>Sign up to experience the Microsoft HoloLens </a:t>
          </a:r>
        </a:p>
      </dgm:t>
    </dgm:pt>
    <dgm:pt modelId="{3242EFDE-BA72-433F-8B82-950B259EDA16}" type="parTrans" cxnId="{F3042C56-91F5-46EF-8274-EF59511DEB5A}">
      <dgm:prSet/>
      <dgm:spPr/>
      <dgm:t>
        <a:bodyPr/>
        <a:lstStyle/>
        <a:p>
          <a:endParaRPr lang="en-US"/>
        </a:p>
      </dgm:t>
    </dgm:pt>
    <dgm:pt modelId="{250E9FA9-3AA8-4870-BFF6-796CF25E1D5E}" type="sibTrans" cxnId="{F3042C56-91F5-46EF-8274-EF59511DEB5A}">
      <dgm:prSet/>
      <dgm:spPr/>
      <dgm:t>
        <a:bodyPr/>
        <a:lstStyle/>
        <a:p>
          <a:endParaRPr lang="en-US"/>
        </a:p>
      </dgm:t>
    </dgm:pt>
    <dgm:pt modelId="{1AE5BDDF-9FBC-4B8A-BD12-66B93A8E0219}">
      <dgm:prSet custT="1"/>
      <dgm:spPr/>
      <dgm:t>
        <a:bodyPr/>
        <a:lstStyle/>
        <a:p>
          <a:r>
            <a:rPr lang="en-US" sz="1400" dirty="0"/>
            <a:t>Get help hacking and test your HoloLens Hack </a:t>
          </a:r>
        </a:p>
      </dgm:t>
    </dgm:pt>
    <dgm:pt modelId="{0CA65FE7-1EDB-448B-AA58-E30997C815E4}" type="parTrans" cxnId="{C00BEE3B-CA94-47F0-8A52-952BFE135E95}">
      <dgm:prSet/>
      <dgm:spPr/>
      <dgm:t>
        <a:bodyPr/>
        <a:lstStyle/>
        <a:p>
          <a:endParaRPr lang="en-US"/>
        </a:p>
      </dgm:t>
    </dgm:pt>
    <dgm:pt modelId="{EB8F8E2A-FC2A-476C-9DCB-6370D5B22CDD}" type="sibTrans" cxnId="{C00BEE3B-CA94-47F0-8A52-952BFE135E95}">
      <dgm:prSet/>
      <dgm:spPr/>
      <dgm:t>
        <a:bodyPr/>
        <a:lstStyle/>
        <a:p>
          <a:endParaRPr lang="en-US"/>
        </a:p>
      </dgm:t>
    </dgm:pt>
    <dgm:pt modelId="{C7ADD298-3249-4D15-9DEC-388E780810D5}" type="pres">
      <dgm:prSet presAssocID="{CDD77C5C-8CF6-4001-B2CB-3B4A670054F4}" presName="Name0" presStyleCnt="0">
        <dgm:presLayoutVars>
          <dgm:dir/>
          <dgm:animLvl val="lvl"/>
          <dgm:resizeHandles val="exact"/>
        </dgm:presLayoutVars>
      </dgm:prSet>
      <dgm:spPr/>
    </dgm:pt>
    <dgm:pt modelId="{1364F30D-6B82-4DFF-B99C-5BF342B7718A}" type="pres">
      <dgm:prSet presAssocID="{5539C6BE-6EFF-4283-A6E3-23194FA3D89F}" presName="composite" presStyleCnt="0"/>
      <dgm:spPr/>
    </dgm:pt>
    <dgm:pt modelId="{45656D43-3F93-413C-BB00-6A3EFA86AEB8}" type="pres">
      <dgm:prSet presAssocID="{5539C6BE-6EFF-4283-A6E3-23194FA3D89F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DF1D81DD-484C-4055-97C9-DD9E987EDBC1}" type="pres">
      <dgm:prSet presAssocID="{5539C6BE-6EFF-4283-A6E3-23194FA3D89F}" presName="desTx" presStyleLbl="alignAccFollowNode1" presStyleIdx="0" presStyleCnt="6">
        <dgm:presLayoutVars>
          <dgm:bulletEnabled val="1"/>
        </dgm:presLayoutVars>
      </dgm:prSet>
      <dgm:spPr/>
    </dgm:pt>
    <dgm:pt modelId="{CCCD87EF-1E35-47CA-B377-7C6B54ECD521}" type="pres">
      <dgm:prSet presAssocID="{7713B724-44C3-45D4-8C8B-B9DF87C710D8}" presName="space" presStyleCnt="0"/>
      <dgm:spPr/>
    </dgm:pt>
    <dgm:pt modelId="{20139D40-016D-4C3C-ADA3-089CFDA115BA}" type="pres">
      <dgm:prSet presAssocID="{017179DF-A224-4D32-B64B-DE1798C9CC8C}" presName="composite" presStyleCnt="0"/>
      <dgm:spPr/>
    </dgm:pt>
    <dgm:pt modelId="{AAAA18B1-9FDD-45F7-8B5D-742906821D8B}" type="pres">
      <dgm:prSet presAssocID="{017179DF-A224-4D32-B64B-DE1798C9CC8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8486529-0EF6-46A8-AFDB-5F0952EB7C67}" type="pres">
      <dgm:prSet presAssocID="{017179DF-A224-4D32-B64B-DE1798C9CC8C}" presName="desTx" presStyleLbl="alignAccFollowNode1" presStyleIdx="1" presStyleCnt="6">
        <dgm:presLayoutVars>
          <dgm:bulletEnabled val="1"/>
        </dgm:presLayoutVars>
      </dgm:prSet>
      <dgm:spPr/>
    </dgm:pt>
    <dgm:pt modelId="{4BB10E88-25A2-42C0-80A0-D9746C613F1E}" type="pres">
      <dgm:prSet presAssocID="{FB1F697D-C7B5-465E-AA91-2E99CF8DAACE}" presName="space" presStyleCnt="0"/>
      <dgm:spPr/>
    </dgm:pt>
    <dgm:pt modelId="{34D96784-3066-4339-B10F-9E267B7F2059}" type="pres">
      <dgm:prSet presAssocID="{E96B0DA6-85A2-45E9-BF29-811CF688E446}" presName="composite" presStyleCnt="0"/>
      <dgm:spPr/>
    </dgm:pt>
    <dgm:pt modelId="{11309729-A2AC-498E-92C5-1DBF7166F80A}" type="pres">
      <dgm:prSet presAssocID="{E96B0DA6-85A2-45E9-BF29-811CF688E44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12716762-1956-448E-AFA4-EA5E2C736B64}" type="pres">
      <dgm:prSet presAssocID="{E96B0DA6-85A2-45E9-BF29-811CF688E446}" presName="desTx" presStyleLbl="alignAccFollowNode1" presStyleIdx="2" presStyleCnt="6">
        <dgm:presLayoutVars>
          <dgm:bulletEnabled val="1"/>
        </dgm:presLayoutVars>
      </dgm:prSet>
      <dgm:spPr/>
    </dgm:pt>
    <dgm:pt modelId="{1EAC3CB0-34AA-4EB8-80D4-9A1F2ED47CEF}" type="pres">
      <dgm:prSet presAssocID="{83C30694-D68C-4E92-99EE-E940C2E013D1}" presName="space" presStyleCnt="0"/>
      <dgm:spPr/>
    </dgm:pt>
    <dgm:pt modelId="{5990915A-5729-4259-9AF2-15A95C0CBF02}" type="pres">
      <dgm:prSet presAssocID="{EB5FC278-772C-4C2E-A0D0-9E51666EB130}" presName="composite" presStyleCnt="0"/>
      <dgm:spPr/>
    </dgm:pt>
    <dgm:pt modelId="{AE00BBC9-89A9-44D9-BDD3-3E91E7A1AABF}" type="pres">
      <dgm:prSet presAssocID="{EB5FC278-772C-4C2E-A0D0-9E51666EB130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8DE04289-3BC7-4AAB-9330-B650DE58B2F9}" type="pres">
      <dgm:prSet presAssocID="{EB5FC278-772C-4C2E-A0D0-9E51666EB130}" presName="desTx" presStyleLbl="alignAccFollowNode1" presStyleIdx="3" presStyleCnt="6">
        <dgm:presLayoutVars>
          <dgm:bulletEnabled val="1"/>
        </dgm:presLayoutVars>
      </dgm:prSet>
      <dgm:spPr/>
    </dgm:pt>
    <dgm:pt modelId="{5E6519E3-D967-4103-B1F7-FECE520CB9A5}" type="pres">
      <dgm:prSet presAssocID="{C763586B-EC7B-4558-A985-B7622F7F463C}" presName="space" presStyleCnt="0"/>
      <dgm:spPr/>
    </dgm:pt>
    <dgm:pt modelId="{C80D9C36-C0EA-44C0-9205-05025AAF580C}" type="pres">
      <dgm:prSet presAssocID="{0C1CD601-9286-4690-BCA0-B2ED003A6D58}" presName="composite" presStyleCnt="0"/>
      <dgm:spPr/>
    </dgm:pt>
    <dgm:pt modelId="{5B7F620F-3FA6-4F73-AA02-717C0AE85861}" type="pres">
      <dgm:prSet presAssocID="{0C1CD601-9286-4690-BCA0-B2ED003A6D58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479899D6-85EA-4438-8487-0EF407B703A1}" type="pres">
      <dgm:prSet presAssocID="{0C1CD601-9286-4690-BCA0-B2ED003A6D58}" presName="desTx" presStyleLbl="alignAccFollowNode1" presStyleIdx="4" presStyleCnt="6">
        <dgm:presLayoutVars>
          <dgm:bulletEnabled val="1"/>
        </dgm:presLayoutVars>
      </dgm:prSet>
      <dgm:spPr/>
    </dgm:pt>
    <dgm:pt modelId="{B53E638C-CD8E-4FDD-ADA9-E5F5A3C301B6}" type="pres">
      <dgm:prSet presAssocID="{D7F98F85-7156-4059-9C75-A6B9EAEE16E0}" presName="space" presStyleCnt="0"/>
      <dgm:spPr/>
    </dgm:pt>
    <dgm:pt modelId="{26A2DCCA-2B3D-494A-8688-F407223BB0F0}" type="pres">
      <dgm:prSet presAssocID="{B67B616C-FA67-415D-AFAA-0D5436A36758}" presName="composite" presStyleCnt="0"/>
      <dgm:spPr/>
    </dgm:pt>
    <dgm:pt modelId="{CAF446CC-BA0A-42C3-81D0-24B3B253FE06}" type="pres">
      <dgm:prSet presAssocID="{B67B616C-FA67-415D-AFAA-0D5436A36758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F0D987B9-AA00-4743-82DF-29724FAFD276}" type="pres">
      <dgm:prSet presAssocID="{B67B616C-FA67-415D-AFAA-0D5436A36758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D30ACE20-B359-436C-82CC-5FC874856327}" srcId="{0C1CD601-9286-4690-BCA0-B2ED003A6D58}" destId="{59676FDC-8EF0-4D82-9657-D59D650C4A7B}" srcOrd="0" destOrd="0" parTransId="{B5AD436A-98D6-4E05-81F3-87430EA090D7}" sibTransId="{76FE5707-6651-4C6C-8CD2-B851D458688E}"/>
    <dgm:cxn modelId="{0B263136-DBBD-4860-908D-B941D8ED02D4}" type="presOf" srcId="{A1560EED-AA66-48A9-9375-760FDF1AEA1D}" destId="{12716762-1956-448E-AFA4-EA5E2C736B64}" srcOrd="0" destOrd="0" presId="urn:microsoft.com/office/officeart/2005/8/layout/hList1"/>
    <dgm:cxn modelId="{E97D7102-752F-4178-8092-1092CEB756D1}" type="presOf" srcId="{1AE5BDDF-9FBC-4B8A-BD12-66B93A8E0219}" destId="{88486529-0EF6-46A8-AFDB-5F0952EB7C67}" srcOrd="0" destOrd="1" presId="urn:microsoft.com/office/officeart/2005/8/layout/hList1"/>
    <dgm:cxn modelId="{3DFABE78-FDBA-42C9-A19E-6D1A4DAD11AC}" type="presOf" srcId="{27774C2F-938E-455C-BD7B-448193FE29FF}" destId="{88486529-0EF6-46A8-AFDB-5F0952EB7C67}" srcOrd="0" destOrd="0" presId="urn:microsoft.com/office/officeart/2005/8/layout/hList1"/>
    <dgm:cxn modelId="{BA6CEEFD-860D-4FB8-93B3-64100B89152A}" type="presOf" srcId="{CDD77C5C-8CF6-4001-B2CB-3B4A670054F4}" destId="{C7ADD298-3249-4D15-9DEC-388E780810D5}" srcOrd="0" destOrd="0" presId="urn:microsoft.com/office/officeart/2005/8/layout/hList1"/>
    <dgm:cxn modelId="{A59178BB-5726-4A8F-AE9F-C26AB9AAB075}" srcId="{5539C6BE-6EFF-4283-A6E3-23194FA3D89F}" destId="{CA902C0C-B715-48B8-BFDB-D7FA36F0DD38}" srcOrd="0" destOrd="0" parTransId="{5D600742-6B1D-4AC2-A207-0BCF5D4AABFB}" sibTransId="{3CFAD81C-EB62-4AA2-BE73-A92B1AEBE2E1}"/>
    <dgm:cxn modelId="{FEDAE22F-1FC6-444C-83CB-FF27CF773249}" type="presOf" srcId="{2A8303B3-040E-4D7B-9D6D-3573325CC82C}" destId="{F0D987B9-AA00-4743-82DF-29724FAFD276}" srcOrd="0" destOrd="0" presId="urn:microsoft.com/office/officeart/2005/8/layout/hList1"/>
    <dgm:cxn modelId="{A48E40B3-9706-4A7D-BDF9-8703598BF518}" type="presOf" srcId="{46E535D9-1DBC-43AC-BA4F-15BDE46C4E12}" destId="{479899D6-85EA-4438-8487-0EF407B703A1}" srcOrd="0" destOrd="1" presId="urn:microsoft.com/office/officeart/2005/8/layout/hList1"/>
    <dgm:cxn modelId="{E0A3BB0B-9F4C-4CD0-918A-E583D37B6FF3}" srcId="{CDD77C5C-8CF6-4001-B2CB-3B4A670054F4}" destId="{5539C6BE-6EFF-4283-A6E3-23194FA3D89F}" srcOrd="0" destOrd="0" parTransId="{05FB104B-5BDC-4A16-B95C-AC261E933F35}" sibTransId="{7713B724-44C3-45D4-8C8B-B9DF87C710D8}"/>
    <dgm:cxn modelId="{C00BEE3B-CA94-47F0-8A52-952BFE135E95}" srcId="{017179DF-A224-4D32-B64B-DE1798C9CC8C}" destId="{1AE5BDDF-9FBC-4B8A-BD12-66B93A8E0219}" srcOrd="1" destOrd="0" parTransId="{0CA65FE7-1EDB-448B-AA58-E30997C815E4}" sibTransId="{EB8F8E2A-FC2A-476C-9DCB-6370D5B22CDD}"/>
    <dgm:cxn modelId="{E5B0A72E-EB95-4FA8-BD77-10B27C6AD349}" type="presOf" srcId="{935399BC-78F2-42E4-9503-D006C932F04F}" destId="{479899D6-85EA-4438-8487-0EF407B703A1}" srcOrd="0" destOrd="2" presId="urn:microsoft.com/office/officeart/2005/8/layout/hList1"/>
    <dgm:cxn modelId="{9B12BD6A-136B-4B10-83D3-A2E1CA14742B}" type="presOf" srcId="{CA902C0C-B715-48B8-BFDB-D7FA36F0DD38}" destId="{DF1D81DD-484C-4055-97C9-DD9E987EDBC1}" srcOrd="0" destOrd="0" presId="urn:microsoft.com/office/officeart/2005/8/layout/hList1"/>
    <dgm:cxn modelId="{9E6DE89B-CE16-4CAC-8478-56654CEC085D}" srcId="{E96B0DA6-85A2-45E9-BF29-811CF688E446}" destId="{A1560EED-AA66-48A9-9375-760FDF1AEA1D}" srcOrd="0" destOrd="0" parTransId="{169950FD-68E7-46FC-B9C3-BC04C2457A68}" sibTransId="{4AC46608-DE56-466D-A0D3-FF1EFF80A983}"/>
    <dgm:cxn modelId="{285A2D75-1377-410D-ACB2-19599B1BB017}" type="presOf" srcId="{B67B616C-FA67-415D-AFAA-0D5436A36758}" destId="{CAF446CC-BA0A-42C3-81D0-24B3B253FE06}" srcOrd="0" destOrd="0" presId="urn:microsoft.com/office/officeart/2005/8/layout/hList1"/>
    <dgm:cxn modelId="{6D609593-9F67-456E-9D7E-F00C0DFCE42D}" type="presOf" srcId="{BC0EECCF-5875-4CDB-8659-FD5025FD29A2}" destId="{12716762-1956-448E-AFA4-EA5E2C736B64}" srcOrd="0" destOrd="1" presId="urn:microsoft.com/office/officeart/2005/8/layout/hList1"/>
    <dgm:cxn modelId="{1B05AEC7-F1E8-4E90-B6C6-A43C3EEEDC68}" type="presOf" srcId="{5539C6BE-6EFF-4283-A6E3-23194FA3D89F}" destId="{45656D43-3F93-413C-BB00-6A3EFA86AEB8}" srcOrd="0" destOrd="0" presId="urn:microsoft.com/office/officeart/2005/8/layout/hList1"/>
    <dgm:cxn modelId="{8C7936A2-DEE3-4308-A163-02B75D16437A}" srcId="{CDD77C5C-8CF6-4001-B2CB-3B4A670054F4}" destId="{B67B616C-FA67-415D-AFAA-0D5436A36758}" srcOrd="5" destOrd="0" parTransId="{93050390-95F5-4821-8AA6-939AF390ABD4}" sibTransId="{A31CEEAB-C054-4C66-A58B-19C452D1DD42}"/>
    <dgm:cxn modelId="{9E9F668B-7D3D-4043-874B-21C5285EF4BA}" type="presOf" srcId="{59676FDC-8EF0-4D82-9657-D59D650C4A7B}" destId="{479899D6-85EA-4438-8487-0EF407B703A1}" srcOrd="0" destOrd="0" presId="urn:microsoft.com/office/officeart/2005/8/layout/hList1"/>
    <dgm:cxn modelId="{F3042C56-91F5-46EF-8274-EF59511DEB5A}" srcId="{017179DF-A224-4D32-B64B-DE1798C9CC8C}" destId="{27774C2F-938E-455C-BD7B-448193FE29FF}" srcOrd="0" destOrd="0" parTransId="{3242EFDE-BA72-433F-8B82-950B259EDA16}" sibTransId="{250E9FA9-3AA8-4870-BFF6-796CF25E1D5E}"/>
    <dgm:cxn modelId="{CC79EA08-3172-43BF-87FF-A340B6C5F373}" type="presOf" srcId="{017179DF-A224-4D32-B64B-DE1798C9CC8C}" destId="{AAAA18B1-9FDD-45F7-8B5D-742906821D8B}" srcOrd="0" destOrd="0" presId="urn:microsoft.com/office/officeart/2005/8/layout/hList1"/>
    <dgm:cxn modelId="{7B864032-E249-4A5D-BA22-9B8C39C969E4}" srcId="{CDD77C5C-8CF6-4001-B2CB-3B4A670054F4}" destId="{E96B0DA6-85A2-45E9-BF29-811CF688E446}" srcOrd="2" destOrd="0" parTransId="{BE998EFD-C838-4BBB-9E89-8AA753FA1048}" sibTransId="{83C30694-D68C-4E92-99EE-E940C2E013D1}"/>
    <dgm:cxn modelId="{E2898604-8F81-41C5-A6F2-CCB0E99B6029}" type="presOf" srcId="{0C1CD601-9286-4690-BCA0-B2ED003A6D58}" destId="{5B7F620F-3FA6-4F73-AA02-717C0AE85861}" srcOrd="0" destOrd="0" presId="urn:microsoft.com/office/officeart/2005/8/layout/hList1"/>
    <dgm:cxn modelId="{9F26BCA1-5701-4C2B-BDF6-E3D01FCB6498}" type="presOf" srcId="{EB5FC278-772C-4C2E-A0D0-9E51666EB130}" destId="{AE00BBC9-89A9-44D9-BDD3-3E91E7A1AABF}" srcOrd="0" destOrd="0" presId="urn:microsoft.com/office/officeart/2005/8/layout/hList1"/>
    <dgm:cxn modelId="{0EE0473A-2247-4516-AD94-5703F387CC82}" type="presOf" srcId="{D23FC532-E182-4867-BDC5-BBAF4D5E9273}" destId="{8DE04289-3BC7-4AAB-9330-B650DE58B2F9}" srcOrd="0" destOrd="0" presId="urn:microsoft.com/office/officeart/2005/8/layout/hList1"/>
    <dgm:cxn modelId="{4C79839B-0DEB-46F4-9D34-BCBE783B6C0F}" srcId="{EB5FC278-772C-4C2E-A0D0-9E51666EB130}" destId="{3C443CCA-8DC2-4631-BD64-DEED18C2ADF4}" srcOrd="1" destOrd="0" parTransId="{2115F9A7-FEAA-484C-86EA-53CEB54F3667}" sibTransId="{B157BFC2-6D73-4127-BF8E-843B47E4CB71}"/>
    <dgm:cxn modelId="{F4E8DF6F-C095-4920-8716-7EE781211B62}" srcId="{CDD77C5C-8CF6-4001-B2CB-3B4A670054F4}" destId="{EB5FC278-772C-4C2E-A0D0-9E51666EB130}" srcOrd="3" destOrd="0" parTransId="{DB0F85DB-E538-46B4-8977-646241DF27CE}" sibTransId="{C763586B-EC7B-4558-A985-B7622F7F463C}"/>
    <dgm:cxn modelId="{31610A70-F002-4035-B10D-6EDE46BC60A2}" srcId="{E96B0DA6-85A2-45E9-BF29-811CF688E446}" destId="{BC0EECCF-5875-4CDB-8659-FD5025FD29A2}" srcOrd="1" destOrd="0" parTransId="{0FCE92F0-D6CD-404F-B86E-3DADFCD2C159}" sibTransId="{47B95629-7A09-4D16-9B00-F3B7A158C676}"/>
    <dgm:cxn modelId="{DAC358E2-E4EE-418F-A221-19E6CE349976}" type="presOf" srcId="{E96B0DA6-85A2-45E9-BF29-811CF688E446}" destId="{11309729-A2AC-498E-92C5-1DBF7166F80A}" srcOrd="0" destOrd="0" presId="urn:microsoft.com/office/officeart/2005/8/layout/hList1"/>
    <dgm:cxn modelId="{D4765248-463F-4903-B288-9095EBA92A58}" srcId="{B67B616C-FA67-415D-AFAA-0D5436A36758}" destId="{2A8303B3-040E-4D7B-9D6D-3573325CC82C}" srcOrd="0" destOrd="0" parTransId="{648544FB-49AB-4B00-8FBF-F7521590DF4B}" sibTransId="{5A1A42BC-2B08-49C5-9F3B-26B147556CBA}"/>
    <dgm:cxn modelId="{05058A8D-720A-4867-94B7-5271D6976E0F}" srcId="{CDD77C5C-8CF6-4001-B2CB-3B4A670054F4}" destId="{017179DF-A224-4D32-B64B-DE1798C9CC8C}" srcOrd="1" destOrd="0" parTransId="{B7B1A434-97EA-48D7-92E2-E1353C39932B}" sibTransId="{FB1F697D-C7B5-465E-AA91-2E99CF8DAACE}"/>
    <dgm:cxn modelId="{B66AC51D-9427-4397-9D53-7BAE6D8AB1EE}" type="presOf" srcId="{3C443CCA-8DC2-4631-BD64-DEED18C2ADF4}" destId="{8DE04289-3BC7-4AAB-9330-B650DE58B2F9}" srcOrd="0" destOrd="1" presId="urn:microsoft.com/office/officeart/2005/8/layout/hList1"/>
    <dgm:cxn modelId="{D3BE7FB6-6BDA-4241-9C77-A0FE84991EF5}" srcId="{EB5FC278-772C-4C2E-A0D0-9E51666EB130}" destId="{D23FC532-E182-4867-BDC5-BBAF4D5E9273}" srcOrd="0" destOrd="0" parTransId="{FEC9FD63-8443-4D97-B964-6E1C9DAABEBC}" sibTransId="{767C66FF-D18F-4D25-BB1C-EA95EB69221B}"/>
    <dgm:cxn modelId="{039D7EF8-0CD1-42C6-B56B-B853122F1CEC}" srcId="{CDD77C5C-8CF6-4001-B2CB-3B4A670054F4}" destId="{0C1CD601-9286-4690-BCA0-B2ED003A6D58}" srcOrd="4" destOrd="0" parTransId="{7AE47E32-5667-4510-9A98-068117FDBBD3}" sibTransId="{D7F98F85-7156-4059-9C75-A6B9EAEE16E0}"/>
    <dgm:cxn modelId="{0E4E7DF6-20D4-43F3-BF6D-95A7BDE28DF6}" srcId="{0C1CD601-9286-4690-BCA0-B2ED003A6D58}" destId="{935399BC-78F2-42E4-9503-D006C932F04F}" srcOrd="2" destOrd="0" parTransId="{8470EC27-0B14-4F22-82AC-4990ACAAB8B4}" sibTransId="{A4F21803-048F-487B-A669-47FB508C8F18}"/>
    <dgm:cxn modelId="{C4C21896-359F-4128-90F7-48B4FEC2DFB0}" srcId="{0C1CD601-9286-4690-BCA0-B2ED003A6D58}" destId="{46E535D9-1DBC-43AC-BA4F-15BDE46C4E12}" srcOrd="1" destOrd="0" parTransId="{5DC18E8C-C173-4EEA-AF8D-7D5BB208B954}" sibTransId="{923EFA2D-A423-414A-B869-6D80B58E4B31}"/>
    <dgm:cxn modelId="{A0B0D964-1F00-4052-8375-F4DD00EC6890}" type="presParOf" srcId="{C7ADD298-3249-4D15-9DEC-388E780810D5}" destId="{1364F30D-6B82-4DFF-B99C-5BF342B7718A}" srcOrd="0" destOrd="0" presId="urn:microsoft.com/office/officeart/2005/8/layout/hList1"/>
    <dgm:cxn modelId="{C9309076-D406-442B-8440-997DBD40A61F}" type="presParOf" srcId="{1364F30D-6B82-4DFF-B99C-5BF342B7718A}" destId="{45656D43-3F93-413C-BB00-6A3EFA86AEB8}" srcOrd="0" destOrd="0" presId="urn:microsoft.com/office/officeart/2005/8/layout/hList1"/>
    <dgm:cxn modelId="{A5315921-E6DD-42E3-B565-43C977E8FBDC}" type="presParOf" srcId="{1364F30D-6B82-4DFF-B99C-5BF342B7718A}" destId="{DF1D81DD-484C-4055-97C9-DD9E987EDBC1}" srcOrd="1" destOrd="0" presId="urn:microsoft.com/office/officeart/2005/8/layout/hList1"/>
    <dgm:cxn modelId="{7EBB26FE-CE75-4C67-8645-B6CB98AEB49B}" type="presParOf" srcId="{C7ADD298-3249-4D15-9DEC-388E780810D5}" destId="{CCCD87EF-1E35-47CA-B377-7C6B54ECD521}" srcOrd="1" destOrd="0" presId="urn:microsoft.com/office/officeart/2005/8/layout/hList1"/>
    <dgm:cxn modelId="{43E4C2CF-BA2D-47EE-A5AE-CE9408163324}" type="presParOf" srcId="{C7ADD298-3249-4D15-9DEC-388E780810D5}" destId="{20139D40-016D-4C3C-ADA3-089CFDA115BA}" srcOrd="2" destOrd="0" presId="urn:microsoft.com/office/officeart/2005/8/layout/hList1"/>
    <dgm:cxn modelId="{A822917E-1B86-4E58-8373-CE5D4DE142A0}" type="presParOf" srcId="{20139D40-016D-4C3C-ADA3-089CFDA115BA}" destId="{AAAA18B1-9FDD-45F7-8B5D-742906821D8B}" srcOrd="0" destOrd="0" presId="urn:microsoft.com/office/officeart/2005/8/layout/hList1"/>
    <dgm:cxn modelId="{89868448-3DE2-49AF-88B7-1F090B452F09}" type="presParOf" srcId="{20139D40-016D-4C3C-ADA3-089CFDA115BA}" destId="{88486529-0EF6-46A8-AFDB-5F0952EB7C67}" srcOrd="1" destOrd="0" presId="urn:microsoft.com/office/officeart/2005/8/layout/hList1"/>
    <dgm:cxn modelId="{0364E1C6-AADB-45ED-BFB8-3A30DA798AA0}" type="presParOf" srcId="{C7ADD298-3249-4D15-9DEC-388E780810D5}" destId="{4BB10E88-25A2-42C0-80A0-D9746C613F1E}" srcOrd="3" destOrd="0" presId="urn:microsoft.com/office/officeart/2005/8/layout/hList1"/>
    <dgm:cxn modelId="{FD45AAFB-3D8B-44A4-BFFE-E379F0B772FF}" type="presParOf" srcId="{C7ADD298-3249-4D15-9DEC-388E780810D5}" destId="{34D96784-3066-4339-B10F-9E267B7F2059}" srcOrd="4" destOrd="0" presId="urn:microsoft.com/office/officeart/2005/8/layout/hList1"/>
    <dgm:cxn modelId="{254F91A2-589B-48ED-BCAE-C75B7102A1C9}" type="presParOf" srcId="{34D96784-3066-4339-B10F-9E267B7F2059}" destId="{11309729-A2AC-498E-92C5-1DBF7166F80A}" srcOrd="0" destOrd="0" presId="urn:microsoft.com/office/officeart/2005/8/layout/hList1"/>
    <dgm:cxn modelId="{C1E3D074-37B1-4D65-8844-28B618C045BE}" type="presParOf" srcId="{34D96784-3066-4339-B10F-9E267B7F2059}" destId="{12716762-1956-448E-AFA4-EA5E2C736B64}" srcOrd="1" destOrd="0" presId="urn:microsoft.com/office/officeart/2005/8/layout/hList1"/>
    <dgm:cxn modelId="{7C29185E-AECD-4097-BAF6-7CCA09063DE9}" type="presParOf" srcId="{C7ADD298-3249-4D15-9DEC-388E780810D5}" destId="{1EAC3CB0-34AA-4EB8-80D4-9A1F2ED47CEF}" srcOrd="5" destOrd="0" presId="urn:microsoft.com/office/officeart/2005/8/layout/hList1"/>
    <dgm:cxn modelId="{3E71D91E-642B-41A6-8EC1-EEACA601B065}" type="presParOf" srcId="{C7ADD298-3249-4D15-9DEC-388E780810D5}" destId="{5990915A-5729-4259-9AF2-15A95C0CBF02}" srcOrd="6" destOrd="0" presId="urn:microsoft.com/office/officeart/2005/8/layout/hList1"/>
    <dgm:cxn modelId="{027C7F14-1159-4E7D-8013-8EB8D1997E08}" type="presParOf" srcId="{5990915A-5729-4259-9AF2-15A95C0CBF02}" destId="{AE00BBC9-89A9-44D9-BDD3-3E91E7A1AABF}" srcOrd="0" destOrd="0" presId="urn:microsoft.com/office/officeart/2005/8/layout/hList1"/>
    <dgm:cxn modelId="{E1CB5C86-B533-4E67-90E2-D21141BFD3B6}" type="presParOf" srcId="{5990915A-5729-4259-9AF2-15A95C0CBF02}" destId="{8DE04289-3BC7-4AAB-9330-B650DE58B2F9}" srcOrd="1" destOrd="0" presId="urn:microsoft.com/office/officeart/2005/8/layout/hList1"/>
    <dgm:cxn modelId="{68249EF9-B45E-40F6-9106-A923B77E5A8C}" type="presParOf" srcId="{C7ADD298-3249-4D15-9DEC-388E780810D5}" destId="{5E6519E3-D967-4103-B1F7-FECE520CB9A5}" srcOrd="7" destOrd="0" presId="urn:microsoft.com/office/officeart/2005/8/layout/hList1"/>
    <dgm:cxn modelId="{96C2E76B-E1B6-420D-8981-435ED3A56312}" type="presParOf" srcId="{C7ADD298-3249-4D15-9DEC-388E780810D5}" destId="{C80D9C36-C0EA-44C0-9205-05025AAF580C}" srcOrd="8" destOrd="0" presId="urn:microsoft.com/office/officeart/2005/8/layout/hList1"/>
    <dgm:cxn modelId="{B69594AE-4512-4B52-8B44-41DD45582F7F}" type="presParOf" srcId="{C80D9C36-C0EA-44C0-9205-05025AAF580C}" destId="{5B7F620F-3FA6-4F73-AA02-717C0AE85861}" srcOrd="0" destOrd="0" presId="urn:microsoft.com/office/officeart/2005/8/layout/hList1"/>
    <dgm:cxn modelId="{736DB1D1-9DC4-40F7-ACCD-D05DCACB81FF}" type="presParOf" srcId="{C80D9C36-C0EA-44C0-9205-05025AAF580C}" destId="{479899D6-85EA-4438-8487-0EF407B703A1}" srcOrd="1" destOrd="0" presId="urn:microsoft.com/office/officeart/2005/8/layout/hList1"/>
    <dgm:cxn modelId="{C2E13DC0-52E5-4601-B263-2DADADAAF574}" type="presParOf" srcId="{C7ADD298-3249-4D15-9DEC-388E780810D5}" destId="{B53E638C-CD8E-4FDD-ADA9-E5F5A3C301B6}" srcOrd="9" destOrd="0" presId="urn:microsoft.com/office/officeart/2005/8/layout/hList1"/>
    <dgm:cxn modelId="{62432D7C-FB87-4C96-ADA8-501CAF8CEC39}" type="presParOf" srcId="{C7ADD298-3249-4D15-9DEC-388E780810D5}" destId="{26A2DCCA-2B3D-494A-8688-F407223BB0F0}" srcOrd="10" destOrd="0" presId="urn:microsoft.com/office/officeart/2005/8/layout/hList1"/>
    <dgm:cxn modelId="{7209354C-612C-4F08-BE16-67BE05690893}" type="presParOf" srcId="{26A2DCCA-2B3D-494A-8688-F407223BB0F0}" destId="{CAF446CC-BA0A-42C3-81D0-24B3B253FE06}" srcOrd="0" destOrd="0" presId="urn:microsoft.com/office/officeart/2005/8/layout/hList1"/>
    <dgm:cxn modelId="{DBFCD3F2-CDB1-4B46-8234-55AC46E9D8EC}" type="presParOf" srcId="{26A2DCCA-2B3D-494A-8688-F407223BB0F0}" destId="{F0D987B9-AA00-4743-82DF-29724FAFD27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BD719-8701-46FF-9190-22D52F8916E5}">
      <dsp:nvSpPr>
        <dsp:cNvPr id="0" name=""/>
        <dsp:cNvSpPr/>
      </dsp:nvSpPr>
      <dsp:spPr>
        <a:xfrm>
          <a:off x="476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62CE1-E7FF-47E0-83BC-A7C3C6366B72}">
      <dsp:nvSpPr>
        <dsp:cNvPr id="0" name=""/>
        <dsp:cNvSpPr/>
      </dsp:nvSpPr>
      <dsp:spPr>
        <a:xfrm>
          <a:off x="476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1063B-688A-4D0C-9001-FB1E8F8973FE}">
      <dsp:nvSpPr>
        <dsp:cNvPr id="0" name=""/>
        <dsp:cNvSpPr/>
      </dsp:nvSpPr>
      <dsp:spPr>
        <a:xfrm>
          <a:off x="476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</a:rPr>
            <a:t>David Giard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 Evangelist</a:t>
          </a:r>
        </a:p>
      </dsp:txBody>
      <dsp:txXfrm>
        <a:off x="476" y="2247900"/>
        <a:ext cx="1347861" cy="1347861"/>
      </dsp:txXfrm>
    </dsp:sp>
    <dsp:sp modelId="{7CE75FA1-8266-4271-85A4-0018075402DB}">
      <dsp:nvSpPr>
        <dsp:cNvPr id="0" name=""/>
        <dsp:cNvSpPr/>
      </dsp:nvSpPr>
      <dsp:spPr>
        <a:xfrm>
          <a:off x="1349652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A1D2B-EB13-420B-88DC-1D6C8C54B3FA}">
      <dsp:nvSpPr>
        <dsp:cNvPr id="0" name=""/>
        <dsp:cNvSpPr/>
      </dsp:nvSpPr>
      <dsp:spPr>
        <a:xfrm>
          <a:off x="1349652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70BFF-DE5D-4145-832D-D84DBB7D4C4B}">
      <dsp:nvSpPr>
        <dsp:cNvPr id="0" name=""/>
        <dsp:cNvSpPr/>
      </dsp:nvSpPr>
      <dsp:spPr>
        <a:xfrm>
          <a:off x="1348742" y="2247900"/>
          <a:ext cx="134968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</a:rPr>
            <a:t>David Washington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Director of Technical Evangelism</a:t>
          </a:r>
        </a:p>
      </dsp:txBody>
      <dsp:txXfrm>
        <a:off x="1348742" y="2247900"/>
        <a:ext cx="1349681" cy="1347861"/>
      </dsp:txXfrm>
    </dsp:sp>
    <dsp:sp modelId="{5B148820-950C-4E6B-9CEA-67B9765FCD1E}">
      <dsp:nvSpPr>
        <dsp:cNvPr id="0" name=""/>
        <dsp:cNvSpPr/>
      </dsp:nvSpPr>
      <dsp:spPr>
        <a:xfrm>
          <a:off x="2698828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ACCEF-53C5-4F6D-8A9A-7DC877DE959C}">
      <dsp:nvSpPr>
        <dsp:cNvPr id="0" name=""/>
        <dsp:cNvSpPr/>
      </dsp:nvSpPr>
      <dsp:spPr>
        <a:xfrm>
          <a:off x="2698828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39A6B-8221-4461-81C1-19DBC368C47A}">
      <dsp:nvSpPr>
        <dsp:cNvPr id="0" name=""/>
        <dsp:cNvSpPr/>
      </dsp:nvSpPr>
      <dsp:spPr>
        <a:xfrm>
          <a:off x="2698828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</a:rPr>
            <a:t>Gabby Crevecoeur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 Evangelist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698828" y="2247900"/>
        <a:ext cx="1347861" cy="1347861"/>
      </dsp:txXfrm>
    </dsp:sp>
    <dsp:sp modelId="{ADC4E1F3-9A07-4BA2-BF02-B11CE7AD9E28}">
      <dsp:nvSpPr>
        <dsp:cNvPr id="0" name=""/>
        <dsp:cNvSpPr/>
      </dsp:nvSpPr>
      <dsp:spPr>
        <a:xfrm>
          <a:off x="4047095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B118-E6C3-4C16-9F68-1CFF8BD61E23}">
      <dsp:nvSpPr>
        <dsp:cNvPr id="0" name=""/>
        <dsp:cNvSpPr/>
      </dsp:nvSpPr>
      <dsp:spPr>
        <a:xfrm>
          <a:off x="4047095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F2692-0C7A-4DDF-84E6-9C3B3A09C7AC}">
      <dsp:nvSpPr>
        <dsp:cNvPr id="0" name=""/>
        <dsp:cNvSpPr/>
      </dsp:nvSpPr>
      <dsp:spPr>
        <a:xfrm>
          <a:off x="4047095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Katie Pinney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University Recruiter</a:t>
          </a:r>
        </a:p>
      </dsp:txBody>
      <dsp:txXfrm>
        <a:off x="4047095" y="2247900"/>
        <a:ext cx="1347861" cy="1347861"/>
      </dsp:txXfrm>
    </dsp:sp>
    <dsp:sp modelId="{509D4CFC-DC54-4ABE-99EF-4C55D11C732D}">
      <dsp:nvSpPr>
        <dsp:cNvPr id="0" name=""/>
        <dsp:cNvSpPr/>
      </dsp:nvSpPr>
      <dsp:spPr>
        <a:xfrm>
          <a:off x="5395361" y="900038"/>
          <a:ext cx="1347861" cy="13478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D90CE-398A-4754-A6FF-22B81AAED133}">
      <dsp:nvSpPr>
        <dsp:cNvPr id="0" name=""/>
        <dsp:cNvSpPr/>
      </dsp:nvSpPr>
      <dsp:spPr>
        <a:xfrm>
          <a:off x="5395361" y="900038"/>
          <a:ext cx="134" cy="2695723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F9A65-B0FB-478A-949A-26B2C70189D1}">
      <dsp:nvSpPr>
        <dsp:cNvPr id="0" name=""/>
        <dsp:cNvSpPr/>
      </dsp:nvSpPr>
      <dsp:spPr>
        <a:xfrm>
          <a:off x="5395361" y="2247900"/>
          <a:ext cx="1347861" cy="134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Kevin Leung</a:t>
          </a:r>
          <a:br>
            <a:rPr lang="en-US" sz="1500" kern="1200" dirty="0"/>
          </a:br>
          <a:br>
            <a:rPr lang="en-US" sz="1500" kern="1200" dirty="0"/>
          </a:br>
          <a:r>
            <a:rPr lang="en-US" sz="1500" kern="1200" dirty="0"/>
            <a:t>Technical Evangelist</a:t>
          </a:r>
        </a:p>
      </dsp:txBody>
      <dsp:txXfrm>
        <a:off x="5395361" y="2247900"/>
        <a:ext cx="1347861" cy="1347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DE1D8-37EF-40DC-A729-2BE1CBC21D16}">
      <dsp:nvSpPr>
        <dsp:cNvPr id="0" name=""/>
        <dsp:cNvSpPr/>
      </dsp:nvSpPr>
      <dsp:spPr>
        <a:xfrm>
          <a:off x="2896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65399-2E77-44DD-8A98-24DAB9E3D6B8}">
      <dsp:nvSpPr>
        <dsp:cNvPr id="0" name=""/>
        <dsp:cNvSpPr/>
      </dsp:nvSpPr>
      <dsp:spPr>
        <a:xfrm>
          <a:off x="2896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D732-6F2A-4A03-AA5A-D81D8EC82F6C}">
      <dsp:nvSpPr>
        <dsp:cNvPr id="0" name=""/>
        <dsp:cNvSpPr/>
      </dsp:nvSpPr>
      <dsp:spPr>
        <a:xfrm>
          <a:off x="2896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Kristin Naes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Event Planner &amp; Marketing Specialist</a:t>
          </a:r>
        </a:p>
      </dsp:txBody>
      <dsp:txXfrm>
        <a:off x="2896" y="1791877"/>
        <a:ext cx="1342158" cy="1342158"/>
      </dsp:txXfrm>
    </dsp:sp>
    <dsp:sp modelId="{531BAEA5-9719-47F6-887C-243110A41BDE}">
      <dsp:nvSpPr>
        <dsp:cNvPr id="0" name=""/>
        <dsp:cNvSpPr/>
      </dsp:nvSpPr>
      <dsp:spPr>
        <a:xfrm>
          <a:off x="1345456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D4CF6-F0B1-4A81-A609-14786ACF5C3E}">
      <dsp:nvSpPr>
        <dsp:cNvPr id="0" name=""/>
        <dsp:cNvSpPr/>
      </dsp:nvSpPr>
      <dsp:spPr>
        <a:xfrm>
          <a:off x="1345456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8DD8B-4A05-4443-BE15-98B2766FC01C}">
      <dsp:nvSpPr>
        <dsp:cNvPr id="0" name=""/>
        <dsp:cNvSpPr/>
      </dsp:nvSpPr>
      <dsp:spPr>
        <a:xfrm>
          <a:off x="1345456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Sarah Sexton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 Evangelist</a:t>
          </a:r>
        </a:p>
      </dsp:txBody>
      <dsp:txXfrm>
        <a:off x="1345456" y="1791877"/>
        <a:ext cx="1342158" cy="1342158"/>
      </dsp:txXfrm>
    </dsp:sp>
    <dsp:sp modelId="{1A7F0AF3-4B5E-4AF4-9BD9-85A5AEAEFB6F}">
      <dsp:nvSpPr>
        <dsp:cNvPr id="0" name=""/>
        <dsp:cNvSpPr/>
      </dsp:nvSpPr>
      <dsp:spPr>
        <a:xfrm>
          <a:off x="2688017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AF298-22B0-42D3-8EEC-34BA471E42E2}">
      <dsp:nvSpPr>
        <dsp:cNvPr id="0" name=""/>
        <dsp:cNvSpPr/>
      </dsp:nvSpPr>
      <dsp:spPr>
        <a:xfrm>
          <a:off x="2688017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10A88-6598-4CC1-AC95-B2B535709618}">
      <dsp:nvSpPr>
        <dsp:cNvPr id="0" name=""/>
        <dsp:cNvSpPr/>
      </dsp:nvSpPr>
      <dsp:spPr>
        <a:xfrm>
          <a:off x="2688017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Tierney Wixted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Evangelist</a:t>
          </a:r>
        </a:p>
      </dsp:txBody>
      <dsp:txXfrm>
        <a:off x="2688017" y="1791877"/>
        <a:ext cx="1342158" cy="1342158"/>
      </dsp:txXfrm>
    </dsp:sp>
    <dsp:sp modelId="{C1C4B1CD-AED0-4063-8681-D8B8DDBF3E01}">
      <dsp:nvSpPr>
        <dsp:cNvPr id="0" name=""/>
        <dsp:cNvSpPr/>
      </dsp:nvSpPr>
      <dsp:spPr>
        <a:xfrm>
          <a:off x="4030578" y="449719"/>
          <a:ext cx="1342158" cy="134215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AAACB-5EB1-4914-B62C-1822608A0D49}">
      <dsp:nvSpPr>
        <dsp:cNvPr id="0" name=""/>
        <dsp:cNvSpPr/>
      </dsp:nvSpPr>
      <dsp:spPr>
        <a:xfrm>
          <a:off x="4030578" y="449719"/>
          <a:ext cx="134" cy="2684316"/>
        </a:xfrm>
        <a:prstGeom prst="line">
          <a:avLst/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3120D-7FB0-409C-831E-8E68D8A58A81}">
      <dsp:nvSpPr>
        <dsp:cNvPr id="0" name=""/>
        <dsp:cNvSpPr/>
      </dsp:nvSpPr>
      <dsp:spPr>
        <a:xfrm>
          <a:off x="4030578" y="1791877"/>
          <a:ext cx="1342158" cy="1342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0070C0"/>
              </a:solidFill>
            </a:rPr>
            <a:t>Yesenia Alvarez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Evangelist</a:t>
          </a:r>
        </a:p>
      </dsp:txBody>
      <dsp:txXfrm>
        <a:off x="4030578" y="1791877"/>
        <a:ext cx="1342158" cy="1342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56D43-3F93-413C-BB00-6A3EFA86AEB8}">
      <dsp:nvSpPr>
        <dsp:cNvPr id="0" name=""/>
        <dsp:cNvSpPr/>
      </dsp:nvSpPr>
      <dsp:spPr>
        <a:xfrm>
          <a:off x="13880" y="1146208"/>
          <a:ext cx="1644960" cy="6215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Microsoft </a:t>
          </a:r>
          <a:r>
            <a:rPr lang="en-US" sz="1800" kern="1200" dirty="0"/>
            <a:t>Hack</a:t>
          </a:r>
          <a:endParaRPr lang="en-US" sz="1600" kern="1200" dirty="0"/>
        </a:p>
      </dsp:txBody>
      <dsp:txXfrm>
        <a:off x="13880" y="1146208"/>
        <a:ext cx="1644960" cy="621531"/>
      </dsp:txXfrm>
    </dsp:sp>
    <dsp:sp modelId="{DF1D81DD-484C-4055-97C9-DD9E987EDBC1}">
      <dsp:nvSpPr>
        <dsp:cNvPr id="0" name=""/>
        <dsp:cNvSpPr/>
      </dsp:nvSpPr>
      <dsp:spPr>
        <a:xfrm>
          <a:off x="13880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none" kern="1200" dirty="0"/>
            <a:t>Best Overall Use of Microsoft Technology: Surface Pro 4’s for your team (max 4)</a:t>
          </a:r>
          <a:endParaRPr lang="en-US" sz="1400" kern="1200" dirty="0"/>
        </a:p>
      </dsp:txBody>
      <dsp:txXfrm>
        <a:off x="13880" y="1767740"/>
        <a:ext cx="1644960" cy="2570864"/>
      </dsp:txXfrm>
    </dsp:sp>
    <dsp:sp modelId="{AAAA18B1-9FDD-45F7-8B5D-742906821D8B}">
      <dsp:nvSpPr>
        <dsp:cNvPr id="0" name=""/>
        <dsp:cNvSpPr/>
      </dsp:nvSpPr>
      <dsp:spPr>
        <a:xfrm>
          <a:off x="1889136" y="1146208"/>
          <a:ext cx="1644960" cy="621531"/>
        </a:xfrm>
        <a:prstGeom prst="rect">
          <a:avLst/>
        </a:prstGeom>
        <a:solidFill>
          <a:schemeClr val="accent1">
            <a:shade val="80000"/>
            <a:hueOff val="157424"/>
            <a:satOff val="-8117"/>
            <a:lumOff val="7145"/>
            <a:alphaOff val="0"/>
          </a:schemeClr>
        </a:solidFill>
        <a:ln w="10795" cap="flat" cmpd="sng" algn="ctr">
          <a:solidFill>
            <a:schemeClr val="accent1">
              <a:shade val="80000"/>
              <a:hueOff val="157424"/>
              <a:satOff val="-8117"/>
              <a:lumOff val="71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HoloLens Demo</a:t>
          </a:r>
        </a:p>
      </dsp:txBody>
      <dsp:txXfrm>
        <a:off x="1889136" y="1146208"/>
        <a:ext cx="1644960" cy="621531"/>
      </dsp:txXfrm>
    </dsp:sp>
    <dsp:sp modelId="{88486529-0EF6-46A8-AFDB-5F0952EB7C67}">
      <dsp:nvSpPr>
        <dsp:cNvPr id="0" name=""/>
        <dsp:cNvSpPr/>
      </dsp:nvSpPr>
      <dsp:spPr>
        <a:xfrm>
          <a:off x="1889136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Sign up to experience the Microsoft HoloLens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Get help hacking and test your HoloLens Hack </a:t>
          </a:r>
        </a:p>
      </dsp:txBody>
      <dsp:txXfrm>
        <a:off x="1889136" y="1767740"/>
        <a:ext cx="1644960" cy="2570864"/>
      </dsp:txXfrm>
    </dsp:sp>
    <dsp:sp modelId="{11309729-A2AC-498E-92C5-1DBF7166F80A}">
      <dsp:nvSpPr>
        <dsp:cNvPr id="0" name=""/>
        <dsp:cNvSpPr/>
      </dsp:nvSpPr>
      <dsp:spPr>
        <a:xfrm>
          <a:off x="3764391" y="1146208"/>
          <a:ext cx="1644960" cy="621531"/>
        </a:xfrm>
        <a:prstGeom prst="rect">
          <a:avLst/>
        </a:prstGeom>
        <a:solidFill>
          <a:schemeClr val="accent1">
            <a:shade val="80000"/>
            <a:hueOff val="314847"/>
            <a:satOff val="-16234"/>
            <a:lumOff val="14290"/>
            <a:alphaOff val="0"/>
          </a:schemeClr>
        </a:solidFill>
        <a:ln w="10795" cap="flat" cmpd="sng" algn="ctr">
          <a:solidFill>
            <a:schemeClr val="accent1">
              <a:shade val="80000"/>
              <a:hueOff val="314847"/>
              <a:satOff val="-16234"/>
              <a:lumOff val="142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Bring on the Bots!</a:t>
          </a:r>
        </a:p>
      </dsp:txBody>
      <dsp:txXfrm>
        <a:off x="3764391" y="1146208"/>
        <a:ext cx="1644960" cy="621531"/>
      </dsp:txXfrm>
    </dsp:sp>
    <dsp:sp modelId="{12716762-1956-448E-AFA4-EA5E2C736B64}">
      <dsp:nvSpPr>
        <dsp:cNvPr id="0" name=""/>
        <dsp:cNvSpPr/>
      </dsp:nvSpPr>
      <dsp:spPr>
        <a:xfrm>
          <a:off x="3764391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Microsoft Bot Framework - </a:t>
          </a:r>
          <a:r>
            <a:rPr lang="en-US" sz="1400" b="1" kern="1200" dirty="0"/>
            <a:t>Workshop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Join us Saturday at 3:00 PM and learn how to code a chat bot that helps you study, have fun and ace your exams! </a:t>
          </a:r>
        </a:p>
      </dsp:txBody>
      <dsp:txXfrm>
        <a:off x="3764391" y="1767740"/>
        <a:ext cx="1644960" cy="2570864"/>
      </dsp:txXfrm>
    </dsp:sp>
    <dsp:sp modelId="{AE00BBC9-89A9-44D9-BDD3-3E91E7A1AABF}">
      <dsp:nvSpPr>
        <dsp:cNvPr id="0" name=""/>
        <dsp:cNvSpPr/>
      </dsp:nvSpPr>
      <dsp:spPr>
        <a:xfrm>
          <a:off x="5639647" y="1146208"/>
          <a:ext cx="1644960" cy="621531"/>
        </a:xfrm>
        <a:prstGeom prst="rect">
          <a:avLst/>
        </a:prstGeom>
        <a:solidFill>
          <a:schemeClr val="accent1">
            <a:shade val="80000"/>
            <a:hueOff val="472271"/>
            <a:satOff val="-24352"/>
            <a:lumOff val="21434"/>
            <a:alphaOff val="0"/>
          </a:schemeClr>
        </a:solidFill>
        <a:ln w="10795" cap="flat" cmpd="sng" algn="ctr">
          <a:solidFill>
            <a:schemeClr val="accent1">
              <a:shade val="80000"/>
              <a:hueOff val="472271"/>
              <a:satOff val="-24352"/>
              <a:lumOff val="214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Loaners Available</a:t>
          </a:r>
        </a:p>
      </dsp:txBody>
      <dsp:txXfrm>
        <a:off x="5639647" y="1146208"/>
        <a:ext cx="1644960" cy="621531"/>
      </dsp:txXfrm>
    </dsp:sp>
    <dsp:sp modelId="{8DE04289-3BC7-4AAB-9330-B650DE58B2F9}">
      <dsp:nvSpPr>
        <dsp:cNvPr id="0" name=""/>
        <dsp:cNvSpPr/>
      </dsp:nvSpPr>
      <dsp:spPr>
        <a:xfrm>
          <a:off x="5639647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Kinects for Windows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Surface Pro 4’s</a:t>
          </a:r>
        </a:p>
      </dsp:txBody>
      <dsp:txXfrm>
        <a:off x="5639647" y="1767740"/>
        <a:ext cx="1644960" cy="2570864"/>
      </dsp:txXfrm>
    </dsp:sp>
    <dsp:sp modelId="{5B7F620F-3FA6-4F73-AA02-717C0AE85861}">
      <dsp:nvSpPr>
        <dsp:cNvPr id="0" name=""/>
        <dsp:cNvSpPr/>
      </dsp:nvSpPr>
      <dsp:spPr>
        <a:xfrm>
          <a:off x="7514902" y="1146208"/>
          <a:ext cx="1644960" cy="621531"/>
        </a:xfrm>
        <a:prstGeom prst="rect">
          <a:avLst/>
        </a:prstGeom>
        <a:solidFill>
          <a:schemeClr val="accent1">
            <a:shade val="80000"/>
            <a:hueOff val="629695"/>
            <a:satOff val="-32469"/>
            <a:lumOff val="28579"/>
            <a:alphaOff val="0"/>
          </a:schemeClr>
        </a:solidFill>
        <a:ln w="10795" cap="flat" cmpd="sng" algn="ctr">
          <a:solidFill>
            <a:schemeClr val="accent1">
              <a:shade val="80000"/>
              <a:hueOff val="629695"/>
              <a:satOff val="-32469"/>
              <a:lumOff val="28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Survey</a:t>
          </a:r>
          <a:endParaRPr lang="en-US" sz="1100" kern="1200" dirty="0"/>
        </a:p>
      </dsp:txBody>
      <dsp:txXfrm>
        <a:off x="7514902" y="1146208"/>
        <a:ext cx="1644960" cy="621531"/>
      </dsp:txXfrm>
    </dsp:sp>
    <dsp:sp modelId="{479899D6-85EA-4438-8487-0EF407B703A1}">
      <dsp:nvSpPr>
        <dsp:cNvPr id="0" name=""/>
        <dsp:cNvSpPr/>
      </dsp:nvSpPr>
      <dsp:spPr>
        <a:xfrm>
          <a:off x="7514902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http://aka.ms/mhacks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Fanny packs or beanies for the first 200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Prize raffle for GoPro camera and  XBOX One</a:t>
          </a:r>
        </a:p>
      </dsp:txBody>
      <dsp:txXfrm>
        <a:off x="7514902" y="1767740"/>
        <a:ext cx="1644960" cy="2570864"/>
      </dsp:txXfrm>
    </dsp:sp>
    <dsp:sp modelId="{CAF446CC-BA0A-42C3-81D0-24B3B253FE06}">
      <dsp:nvSpPr>
        <dsp:cNvPr id="0" name=""/>
        <dsp:cNvSpPr/>
      </dsp:nvSpPr>
      <dsp:spPr>
        <a:xfrm>
          <a:off x="9390158" y="1146208"/>
          <a:ext cx="1644960" cy="621531"/>
        </a:xfrm>
        <a:prstGeom prst="rect">
          <a:avLst/>
        </a:prstGeom>
        <a:solidFill>
          <a:schemeClr val="accent1">
            <a:shade val="80000"/>
            <a:hueOff val="787118"/>
            <a:satOff val="-40586"/>
            <a:lumOff val="35724"/>
            <a:alphaOff val="0"/>
          </a:schemeClr>
        </a:solidFill>
        <a:ln w="10795" cap="flat" cmpd="sng" algn="ctr">
          <a:solidFill>
            <a:schemeClr val="accent1">
              <a:shade val="80000"/>
              <a:hueOff val="787118"/>
              <a:satOff val="-40586"/>
              <a:lumOff val="357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Yoga Sessions</a:t>
          </a:r>
        </a:p>
      </dsp:txBody>
      <dsp:txXfrm>
        <a:off x="9390158" y="1146208"/>
        <a:ext cx="1644960" cy="621531"/>
      </dsp:txXfrm>
    </dsp:sp>
    <dsp:sp modelId="{F0D987B9-AA00-4743-82DF-29724FAFD276}">
      <dsp:nvSpPr>
        <dsp:cNvPr id="0" name=""/>
        <dsp:cNvSpPr/>
      </dsp:nvSpPr>
      <dsp:spPr>
        <a:xfrm>
          <a:off x="9390158" y="1767740"/>
          <a:ext cx="1644960" cy="25708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Yoga sessions with custom Microsoft &amp; </a:t>
          </a:r>
          <a:r>
            <a:rPr lang="en-US" sz="1400" kern="1200" dirty="0" err="1"/>
            <a:t>MHacks</a:t>
          </a:r>
          <a:r>
            <a:rPr lang="en-US" sz="1400" kern="1200" dirty="0"/>
            <a:t> yoga mats</a:t>
          </a:r>
        </a:p>
      </dsp:txBody>
      <dsp:txXfrm>
        <a:off x="9390158" y="1767740"/>
        <a:ext cx="1644960" cy="2570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5F5C-3124-48E9-B6C7-8A079B7D71F5}" type="datetime8">
              <a:rPr lang="en-US" smtClean="0">
                <a:latin typeface="Segoe UI" pitchFamily="34" charset="0"/>
              </a:rPr>
              <a:t>10/5/2016 2:48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9C601B9-5273-467A-8E48-EC9939578C8F}" type="datetime8">
              <a:rPr lang="en-US" smtClean="0"/>
              <a:t>10/5/2016 2:48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F17D303-0DA1-40F0-81F4-4BB426A12498}" type="datetime8">
              <a:rPr lang="en-US" smtClean="0"/>
              <a:t>10/5/2016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00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4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3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85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27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90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4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1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47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8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BEF8653-95E7-446A-B864-5CA2249D3BB7}" type="datetime8">
              <a:rPr lang="en-US" smtClean="0"/>
              <a:t>10/5/2016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0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6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03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34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52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77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50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14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924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8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0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270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746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64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64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64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69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43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015FC8-BC0C-4EBE-A7CF-73E10D059B7D}" type="datetime8">
              <a:rPr lang="en-US" smtClean="0"/>
              <a:t>10/5/2016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30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1F9E36-374C-4096-8DCB-1272CB9CF56E}" type="datetime8">
              <a:rPr lang="en-US" smtClean="0"/>
              <a:t>10/5/2016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41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43B0448-36A8-43CB-A041-FFAB3DD1409A}" type="datetime8">
              <a:rPr lang="en-US" smtClean="0"/>
              <a:t>10/5/2016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33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AA3956-868B-4200-9482-2B872CEA5530}" type="datetime8">
              <a:rPr lang="en-US" smtClean="0">
                <a:solidFill>
                  <a:prstClr val="black"/>
                </a:solidFill>
              </a:rPr>
              <a:t>10/5/2016 2:48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5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88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7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2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5994084-9C0B-4095-9AF8-1A9E32EB5D5C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AB2E0C1-2107-4DA2-BB49-BDF54AED96B7}" type="datetime8">
              <a:rPr lang="en-US" smtClean="0"/>
              <a:t>10/5/2016 3:17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64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2125663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63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4443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479425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2124972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497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375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gray">
          <a:xfrm>
            <a:off x="457518" y="479425"/>
            <a:ext cx="1681413" cy="360979"/>
            <a:chOff x="457200" y="1643393"/>
            <a:chExt cx="4492753" cy="9645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HacksChat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ka.ms/MHacksChatBot" TargetMode="External"/><Relationship Id="rId5" Type="http://schemas.openxmlformats.org/officeDocument/2006/relationships/hyperlink" Target="https://docs.botframework.com/en-us/" TargetMode="External"/><Relationship Id="rId4" Type="http://schemas.openxmlformats.org/officeDocument/2006/relationships/hyperlink" Target="https://download.botframework.com/bf-v3/tools/emulator/publish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framework.com/bots/n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app-service-continuous-deploymen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is.a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microsoft.com/cognitive-service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6000" b="1" dirty="0"/>
              <a:t>Bring On The Bots!</a:t>
            </a:r>
            <a:br>
              <a:rPr lang="en-US" sz="6000" b="1" dirty="0"/>
            </a:br>
            <a:r>
              <a:rPr lang="en-US" sz="3200" b="1" dirty="0"/>
              <a:t>Microsoft Bot Framework</a:t>
            </a:r>
            <a:endParaRPr lang="en-US" sz="6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43101"/>
            <a:ext cx="6403976" cy="1825625"/>
          </a:xfrm>
        </p:spPr>
        <p:txBody>
          <a:bodyPr/>
          <a:lstStyle/>
          <a:p>
            <a:r>
              <a:rPr lang="en-US" sz="2800" dirty="0"/>
              <a:t>Gabrielle Crevecoeur</a:t>
            </a:r>
          </a:p>
          <a:p>
            <a:r>
              <a:rPr lang="en-US" sz="2800" dirty="0"/>
              <a:t>Kevin Leung</a:t>
            </a:r>
          </a:p>
          <a:p>
            <a:r>
              <a:rPr lang="en-US" sz="2000" dirty="0"/>
              <a:t>Technical Evangelists | </a:t>
            </a:r>
            <a:r>
              <a:rPr lang="en-US" sz="1800" i="1" dirty="0"/>
              <a:t>Full-time Hackers</a:t>
            </a:r>
          </a:p>
          <a:p>
            <a:endParaRPr lang="en-US" sz="1800" i="1" dirty="0"/>
          </a:p>
          <a:p>
            <a:r>
              <a:rPr lang="en-US" sz="2400" dirty="0">
                <a:sym typeface="Wingdings" panose="05000000000000000000" pitchFamily="2" charset="2"/>
                <a:hlinkClick r:id="rId3"/>
              </a:rPr>
              <a:t>https://aka.ms/MHacksChatBot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1800" i="1" dirty="0"/>
          </a:p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762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Your Resources!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6471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Stop by the Microsoft booth for an Azure Code!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ym typeface="Wingdings" panose="05000000000000000000" pitchFamily="2" charset="2"/>
              </a:rPr>
              <a:t>Download Node – </a:t>
            </a:r>
            <a:r>
              <a:rPr lang="en-US" sz="3600" dirty="0">
                <a:sym typeface="Wingdings" panose="05000000000000000000" pitchFamily="2" charset="2"/>
                <a:hlinkClick r:id="rId3"/>
              </a:rPr>
              <a:t>Click Me!</a:t>
            </a:r>
            <a:r>
              <a:rPr lang="en-US" sz="3600" dirty="0">
                <a:sym typeface="Wingdings" panose="05000000000000000000" pitchFamily="2" charset="2"/>
              </a:rPr>
              <a:t> (not required for C#)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ym typeface="Wingdings" panose="05000000000000000000" pitchFamily="2" charset="2"/>
              </a:rPr>
              <a:t>Download the Microsoft Bot Emulator – </a:t>
            </a:r>
            <a:r>
              <a:rPr lang="en-US" sz="3600" dirty="0">
                <a:sym typeface="Wingdings" panose="05000000000000000000" pitchFamily="2" charset="2"/>
                <a:hlinkClick r:id="rId4"/>
              </a:rPr>
              <a:t>Click Me!</a:t>
            </a:r>
            <a:endParaRPr lang="en-US" sz="3600" dirty="0">
              <a:sym typeface="Wingdings" panose="05000000000000000000" pitchFamily="2" charset="2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ym typeface="Wingdings" panose="05000000000000000000" pitchFamily="2" charset="2"/>
              </a:rPr>
              <a:t>Any Text Editor.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ym typeface="Wingdings" panose="05000000000000000000" pitchFamily="2" charset="2"/>
            </a:endParaRPr>
          </a:p>
          <a:p>
            <a:r>
              <a:rPr lang="en-US" sz="3600" dirty="0">
                <a:sym typeface="Wingdings" panose="05000000000000000000" pitchFamily="2" charset="2"/>
              </a:rPr>
              <a:t>Documentation &amp; GitHub Repo:</a:t>
            </a: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3600" dirty="0">
                <a:sym typeface="Wingdings" panose="05000000000000000000" pitchFamily="2" charset="2"/>
                <a:hlinkClick r:id="rId5"/>
              </a:rPr>
              <a:t>https://docs.botframework.com/en-us/</a:t>
            </a:r>
            <a:endParaRPr lang="en-US" sz="3600" dirty="0">
              <a:sym typeface="Wingdings" panose="05000000000000000000" pitchFamily="2" charset="2"/>
            </a:endParaRPr>
          </a:p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3600" dirty="0">
                <a:sym typeface="Wingdings" panose="05000000000000000000" pitchFamily="2" charset="2"/>
                <a:hlinkClick r:id="rId6"/>
              </a:rPr>
              <a:t>https://aka.ms/MHacksChatBot</a:t>
            </a:r>
            <a:endParaRPr lang="en-US" sz="3600" dirty="0">
              <a:sym typeface="Wingdings" panose="05000000000000000000" pitchFamily="2" charset="2"/>
            </a:endParaRPr>
          </a:p>
          <a:p>
            <a:pPr marL="971550" lvl="2" indent="-7429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Slides and Code Available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</a:t>
            </a:r>
            <a:r>
              <a:rPr lang="en-US" err="1"/>
              <a:t>ChatBot</a:t>
            </a:r>
            <a:r>
              <a:rPr lang="en-US"/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http://portal.azure.com</a:t>
            </a:r>
            <a:endParaRPr lang="en-US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WebApp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Find your endpoint URL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Register Your </a:t>
            </a:r>
            <a:r>
              <a:rPr lang="en-US" dirty="0" err="1">
                <a:solidFill>
                  <a:schemeClr val="tx1"/>
                </a:solidFill>
              </a:rPr>
              <a:t>Bot</a:t>
            </a:r>
            <a:endParaRPr lang="en-US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Configure Web App Settings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Setting Up With Azure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781799" cy="4001095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http://portal.azure.com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‘New’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‘Web + mobile’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‘Web App’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68262"/>
            <a:ext cx="5720543" cy="6896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678456" y="982662"/>
            <a:ext cx="301781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132637" y="2201862"/>
            <a:ext cx="2514600" cy="2967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723435" y="1439861"/>
            <a:ext cx="2362201" cy="6858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Isosceles Triangle 8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Setting Up With Azure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App name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Subscription: ‘Free Trial’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Resource Group: Default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App Service Plan: Create Default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Click “Create”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510"/>
          <a:stretch/>
        </p:blipFill>
        <p:spPr>
          <a:xfrm>
            <a:off x="8123237" y="68262"/>
            <a:ext cx="4191001" cy="6797242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6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Find your endpoint URL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4001095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Once your Web App is created..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‘All Resources’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‘&lt;Web App&gt;’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‘Overview’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Save URL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37" y="1058862"/>
            <a:ext cx="7393764" cy="58476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999037" y="2049462"/>
            <a:ext cx="23073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80037" y="3878262"/>
            <a:ext cx="1676399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85038" y="2043382"/>
            <a:ext cx="1371600" cy="2346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485437" y="1976437"/>
            <a:ext cx="1524000" cy="2254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Your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3"/>
              </a:rPr>
              <a:t>http://dev.framework.com/bots/new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46" y="1951514"/>
            <a:ext cx="6779384" cy="486638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9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Your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33604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Message Endpoint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dirty="0" err="1"/>
              <a:t>url</a:t>
            </a:r>
            <a:r>
              <a:rPr lang="en-US" dirty="0"/>
              <a:t> of the web app you made in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You must enter it as https NOT http.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Add /</a:t>
            </a:r>
            <a:r>
              <a:rPr lang="en-US" dirty="0" err="1"/>
              <a:t>api</a:t>
            </a:r>
            <a:r>
              <a:rPr lang="en-US" dirty="0"/>
              <a:t>/messages to the 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3600" dirty="0"/>
              <a:t>http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3600" dirty="0"/>
              <a:t>://mhackschatbotnode.azurewebsites.net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/api/messages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112837" y="4335462"/>
            <a:ext cx="381000" cy="9906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10485437" y="4335462"/>
            <a:ext cx="381000" cy="9906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Your Bot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42344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/>
              <a:t>Generate your Microsoft App Id and App Password</a:t>
            </a:r>
          </a:p>
          <a:p>
            <a:r>
              <a:rPr lang="en-US" sz="3200" dirty="0"/>
              <a:t>Save your information somewhere, you will need it!</a:t>
            </a:r>
          </a:p>
          <a:p>
            <a:pPr marL="742950" indent="-742950">
              <a:buFont typeface="+mj-lt"/>
              <a:buAutoNum type="arabicPeriod" startAt="4"/>
            </a:pPr>
            <a:r>
              <a:rPr lang="en-US" dirty="0"/>
              <a:t>Publisher Profile is about you. </a:t>
            </a:r>
          </a:p>
          <a:p>
            <a:r>
              <a:rPr lang="en-US" sz="3200" dirty="0"/>
              <a:t>You can use your endpoint </a:t>
            </a:r>
            <a:r>
              <a:rPr lang="en-US" sz="3200" dirty="0" err="1"/>
              <a:t>url</a:t>
            </a:r>
            <a:r>
              <a:rPr lang="en-US" sz="3200" dirty="0"/>
              <a:t> for Privacy Statement &amp; Terms for now. – Must be updated if you wish to publish Bot.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449" y="4155194"/>
            <a:ext cx="7065578" cy="272027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Go Back to Azure!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19599" cy="276998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Web App Settings: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000" dirty="0"/>
              <a:t>MICROSOFT_APP_ID</a:t>
            </a:r>
            <a:endParaRPr lang="en-US" sz="2000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MICROSOFT_APP_PASSWORD</a:t>
            </a:r>
          </a:p>
          <a:p>
            <a:pPr marL="742950" indent="-7429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37" y="906462"/>
            <a:ext cx="7555807" cy="59437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846637" y="1897062"/>
            <a:ext cx="2286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27637" y="3802062"/>
            <a:ext cx="1752600" cy="228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32637" y="4411662"/>
            <a:ext cx="1524000" cy="304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732837" y="2293044"/>
            <a:ext cx="3431366" cy="11280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843855"/>
          </a:xfrm>
        </p:spPr>
        <p:txBody>
          <a:bodyPr/>
          <a:lstStyle/>
          <a:p>
            <a:r>
              <a:rPr lang="en-US" dirty="0"/>
              <a:t>Finally! Lets get coding!</a:t>
            </a:r>
            <a:br>
              <a:rPr lang="en-US" dirty="0"/>
            </a:br>
            <a:r>
              <a:rPr lang="en-US" sz="4800" dirty="0"/>
              <a:t>#I&lt;3Code</a:t>
            </a:r>
            <a:br>
              <a:rPr lang="en-US" sz="3600" dirty="0"/>
            </a:b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809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639" y="1329919"/>
            <a:ext cx="2611065" cy="261132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40" y="3782905"/>
            <a:ext cx="9198852" cy="2902904"/>
          </a:xfrm>
        </p:spPr>
        <p:txBody>
          <a:bodyPr/>
          <a:lstStyle/>
          <a:p>
            <a:r>
              <a:rPr lang="en-US" dirty="0"/>
              <a:t>					</a:t>
            </a:r>
            <a:r>
              <a:rPr lang="en-US" sz="3600" b="1" dirty="0"/>
              <a:t>Kevin Leung </a:t>
            </a:r>
            <a:r>
              <a:rPr lang="en-US" sz="2800" dirty="0"/>
              <a:t>@KSLHacks</a:t>
            </a:r>
            <a:endParaRPr lang="en-US" sz="2400" dirty="0"/>
          </a:p>
          <a:p>
            <a:endParaRPr lang="en-US" sz="800" dirty="0"/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Electrical and Computer Engineer – Rutgers Engineering</a:t>
            </a: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Hackathoner! Huge opportunity – Take advantage!</a:t>
            </a: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#FeedKevin *Bonus Points*</a:t>
            </a:r>
          </a:p>
        </p:txBody>
      </p:sp>
      <p:sp>
        <p:nvSpPr>
          <p:cNvPr id="8" name="Title 16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We’re here to help! – Follow Us!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2941637" y="1325547"/>
            <a:ext cx="9278499" cy="2611323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Gabrielle Crevecoeur </a:t>
            </a:r>
            <a:r>
              <a:rPr lang="en-US" sz="2800" dirty="0"/>
              <a:t>@NoWaySheCodes</a:t>
            </a:r>
            <a:endParaRPr lang="en-US" sz="2400" dirty="0"/>
          </a:p>
          <a:p>
            <a:endParaRPr lang="en-US" sz="800" dirty="0"/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Florida State Seminole – #1 team in America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Hardware enthusiast – NodeBot pro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29425" y="3918269"/>
            <a:ext cx="2632176" cy="263217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Bot Connections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Create a directory (local machine)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Initialize it as a node project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Install proper node modules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Create an app.js file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74638" y="2659062"/>
            <a:ext cx="11887200" cy="5638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&gt; npm init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76162" y="4030662"/>
            <a:ext cx="11887200" cy="8860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&gt; npm install --save botbuilder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&gt; npm install --save restify</a:t>
            </a:r>
          </a:p>
          <a:p>
            <a:pPr marL="342900" indent="-3429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Isosceles Triangle 6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41356" y="1212849"/>
            <a:ext cx="11887200" cy="5561013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restify</a:t>
            </a:r>
            <a:r>
              <a:rPr lang="en-US" dirty="0"/>
              <a:t> = require(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restify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</a:t>
            </a:r>
            <a:r>
              <a:rPr lang="en-US" dirty="0"/>
              <a:t>); 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builder</a:t>
            </a:r>
            <a:r>
              <a:rPr lang="en-US" dirty="0"/>
              <a:t> = require(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botbuilder</a:t>
            </a:r>
            <a:r>
              <a:rPr lang="en-US" dirty="0"/>
              <a:t>');</a:t>
            </a:r>
          </a:p>
          <a:p>
            <a:r>
              <a:rPr lang="en-US" dirty="0">
                <a:solidFill>
                  <a:srgbClr val="008000"/>
                </a:solidFill>
              </a:rPr>
              <a:t>//========================================================= </a:t>
            </a:r>
          </a:p>
          <a:p>
            <a:r>
              <a:rPr lang="en-US" dirty="0">
                <a:solidFill>
                  <a:srgbClr val="008000"/>
                </a:solidFill>
              </a:rPr>
              <a:t>// Bot Setup </a:t>
            </a:r>
          </a:p>
          <a:p>
            <a:r>
              <a:rPr lang="en-US" dirty="0">
                <a:solidFill>
                  <a:srgbClr val="008000"/>
                </a:solidFill>
              </a:rPr>
              <a:t>//=========================================================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// Setup </a:t>
            </a:r>
            <a:r>
              <a:rPr lang="en-US" dirty="0" err="1">
                <a:solidFill>
                  <a:srgbClr val="008000"/>
                </a:solidFill>
              </a:rPr>
              <a:t>Restify</a:t>
            </a:r>
            <a:r>
              <a:rPr lang="en-US" dirty="0">
                <a:solidFill>
                  <a:srgbClr val="008000"/>
                </a:solidFill>
              </a:rPr>
              <a:t> Server 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server</a:t>
            </a:r>
            <a:r>
              <a:rPr lang="en-US" dirty="0"/>
              <a:t> = </a:t>
            </a:r>
            <a:r>
              <a:rPr lang="en-US" dirty="0" err="1"/>
              <a:t>restify.createServer</a:t>
            </a:r>
            <a:r>
              <a:rPr lang="en-US" dirty="0"/>
              <a:t>();</a:t>
            </a:r>
          </a:p>
          <a:p>
            <a:r>
              <a:rPr lang="en-US" dirty="0" err="1"/>
              <a:t>server.listen</a:t>
            </a:r>
            <a:r>
              <a:rPr lang="en-US" dirty="0"/>
              <a:t>(</a:t>
            </a:r>
            <a:r>
              <a:rPr lang="en-US" dirty="0" err="1"/>
              <a:t>process.env.port</a:t>
            </a:r>
            <a:r>
              <a:rPr lang="en-US" dirty="0"/>
              <a:t> || </a:t>
            </a:r>
            <a:r>
              <a:rPr lang="en-US" dirty="0" err="1"/>
              <a:t>process.env.PORT</a:t>
            </a:r>
            <a:r>
              <a:rPr lang="en-US" dirty="0"/>
              <a:t> ||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3978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/>
              <a:t> () { 	</a:t>
            </a:r>
          </a:p>
          <a:p>
            <a:r>
              <a:rPr lang="en-US" dirty="0"/>
              <a:t>	console.log(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'%s listening to %s'</a:t>
            </a:r>
            <a:r>
              <a:rPr lang="en-US" dirty="0"/>
              <a:t>, server.name, server.url); </a:t>
            </a:r>
          </a:p>
          <a:p>
            <a:r>
              <a:rPr lang="en-US" dirty="0"/>
              <a:t>}); </a:t>
            </a:r>
          </a:p>
          <a:p>
            <a:endParaRPr lang="en-US" dirty="0"/>
          </a:p>
          <a:p>
            <a:r>
              <a:rPr lang="en-US" dirty="0"/>
              <a:t>// Create chat bot 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connector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builder.ChatConnector</a:t>
            </a:r>
            <a:r>
              <a:rPr lang="en-US" dirty="0"/>
              <a:t>({ </a:t>
            </a:r>
          </a:p>
          <a:p>
            <a:r>
              <a:rPr lang="en-US" dirty="0"/>
              <a:t>	</a:t>
            </a:r>
            <a:r>
              <a:rPr lang="en-US" dirty="0" err="1"/>
              <a:t>appId</a:t>
            </a:r>
            <a:r>
              <a:rPr lang="en-US" dirty="0"/>
              <a:t>: &lt;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Your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 ID</a:t>
            </a:r>
            <a:r>
              <a:rPr lang="en-US" dirty="0"/>
              <a:t>&gt;</a:t>
            </a:r>
          </a:p>
          <a:p>
            <a:r>
              <a:rPr lang="en-US" dirty="0"/>
              <a:t>	</a:t>
            </a:r>
            <a:r>
              <a:rPr lang="en-US" dirty="0" err="1"/>
              <a:t>appPassword</a:t>
            </a:r>
            <a:r>
              <a:rPr lang="en-US" dirty="0"/>
              <a:t>: &lt;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Your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App Secret</a:t>
            </a:r>
            <a:r>
              <a:rPr lang="en-US" dirty="0"/>
              <a:t>&gt;</a:t>
            </a:r>
          </a:p>
          <a:p>
            <a:r>
              <a:rPr lang="en-US" dirty="0"/>
              <a:t>});</a:t>
            </a:r>
          </a:p>
          <a:p>
            <a:r>
              <a:rPr lang="en-US" dirty="0" err="1">
                <a:solidFill>
                  <a:schemeClr val="accent1">
                    <a:lumMod val="50000"/>
                    <a:lumOff val="50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bot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builder.UniversalBot</a:t>
            </a:r>
            <a:r>
              <a:rPr lang="en-US" dirty="0"/>
              <a:t>(connector);</a:t>
            </a:r>
          </a:p>
          <a:p>
            <a:r>
              <a:rPr lang="en-US" dirty="0" err="1"/>
              <a:t>server.post</a:t>
            </a:r>
            <a:r>
              <a:rPr lang="en-US" dirty="0"/>
              <a:t>(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'/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api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/messages'</a:t>
            </a:r>
            <a:r>
              <a:rPr lang="en-US" dirty="0"/>
              <a:t>, </a:t>
            </a:r>
            <a:r>
              <a:rPr lang="en-US" dirty="0" err="1"/>
              <a:t>connector.listen</a:t>
            </a:r>
            <a:r>
              <a:rPr lang="en-US" dirty="0"/>
              <a:t>());</a:t>
            </a:r>
            <a:endParaRPr lang="en-US" dirty="0">
              <a:effectLst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The Bot Emulator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Register Bot:</a:t>
            </a:r>
          </a:p>
          <a:p>
            <a:r>
              <a:rPr lang="en-US" dirty="0">
                <a:sym typeface="Wingdings" panose="05000000000000000000" pitchFamily="2" charset="2"/>
              </a:rPr>
              <a:t>- App Id</a:t>
            </a:r>
          </a:p>
          <a:p>
            <a:r>
              <a:rPr lang="en-US" dirty="0">
                <a:sym typeface="Wingdings" panose="05000000000000000000" pitchFamily="2" charset="2"/>
              </a:rPr>
              <a:t>- App Password</a:t>
            </a:r>
          </a:p>
          <a:p>
            <a:r>
              <a:rPr lang="en-US" dirty="0">
                <a:sym typeface="Wingdings" panose="05000000000000000000" pitchFamily="2" charset="2"/>
              </a:rPr>
              <a:t>(App Secret)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Double Check Port!</a:t>
            </a:r>
          </a:p>
          <a:p>
            <a:endParaRPr lang="en-US" dirty="0"/>
          </a:p>
          <a:p>
            <a:r>
              <a:rPr lang="en-US" dirty="0"/>
              <a:t>“New” </a:t>
            </a:r>
            <a:r>
              <a:rPr lang="en-US" dirty="0">
                <a:sym typeface="Wingdings" panose="05000000000000000000" pitchFamily="2" charset="2"/>
              </a:rPr>
              <a:t> Session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37" y="1079460"/>
            <a:ext cx="7491867" cy="56597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651511" y="1295440"/>
            <a:ext cx="1648211" cy="364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404111" y="1295440"/>
            <a:ext cx="1648211" cy="364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85037" y="1744662"/>
            <a:ext cx="1947885" cy="2967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742237" y="1516062"/>
            <a:ext cx="381000" cy="1727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31763"/>
          </a:xfrm>
        </p:spPr>
        <p:txBody>
          <a:bodyPr/>
          <a:lstStyle/>
          <a:p>
            <a:r>
              <a:rPr lang="en-US" dirty="0"/>
              <a:t>Used to manage the bots conversation with a user. They are called upon the same way you would call a webpage on a website, routing. </a:t>
            </a:r>
          </a:p>
          <a:p>
            <a:r>
              <a:rPr lang="en-US" dirty="0" err="1"/>
              <a:t>ie</a:t>
            </a:r>
            <a:r>
              <a:rPr lang="en-US" dirty="0"/>
              <a:t>. '/' is the root dialog -- which is the first thing the bot will say when the user calls upon it. '/test' is a dialog named test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1356" y="5021262"/>
            <a:ext cx="11887200" cy="173080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bot</a:t>
            </a:r>
            <a:r>
              <a:rPr lang="en-US" sz="2000" b="1" dirty="0" err="1">
                <a:solidFill>
                  <a:schemeClr val="tx1"/>
                </a:solidFill>
              </a:rPr>
              <a:t>.</a:t>
            </a:r>
            <a:r>
              <a:rPr lang="en-US" sz="2000" dirty="0" err="1">
                <a:solidFill>
                  <a:schemeClr val="tx1"/>
                </a:solidFill>
              </a:rPr>
              <a:t>dialog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'/'</a:t>
            </a:r>
            <a:r>
              <a:rPr lang="en-US" sz="2000" b="1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function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session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{</a:t>
            </a:r>
            <a:endParaRPr lang="en-US" sz="2000" b="1" dirty="0"/>
          </a:p>
          <a:p>
            <a:r>
              <a:rPr lang="en-US" sz="2000" b="1" dirty="0">
                <a:solidFill>
                  <a:schemeClr val="tx1"/>
                </a:solidFill>
              </a:rPr>
              <a:t>	</a:t>
            </a:r>
            <a:r>
              <a:rPr lang="en-US" sz="2000" dirty="0" err="1">
                <a:solidFill>
                  <a:schemeClr val="tx1"/>
                </a:solidFill>
              </a:rPr>
              <a:t>session</a:t>
            </a:r>
            <a:r>
              <a:rPr lang="en-US" sz="2000" b="1" dirty="0" err="1">
                <a:solidFill>
                  <a:schemeClr val="tx1"/>
                </a:solidFill>
              </a:rPr>
              <a:t>.</a:t>
            </a:r>
            <a:r>
              <a:rPr lang="en-US" sz="2000" dirty="0" err="1">
                <a:solidFill>
                  <a:schemeClr val="tx1"/>
                </a:solidFill>
              </a:rPr>
              <a:t>send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"Hello World"</a:t>
            </a:r>
            <a:r>
              <a:rPr lang="en-US" sz="2000" b="1" dirty="0">
                <a:solidFill>
                  <a:schemeClr val="tx1"/>
                </a:solidFill>
              </a:rPr>
              <a:t>);</a:t>
            </a:r>
            <a:endParaRPr lang="en-US" sz="2000" b="1" dirty="0"/>
          </a:p>
          <a:p>
            <a:r>
              <a:rPr lang="en-US" sz="2000" b="1" dirty="0">
                <a:solidFill>
                  <a:schemeClr val="tx1"/>
                </a:solidFill>
              </a:rPr>
              <a:t>});</a:t>
            </a:r>
            <a:endParaRPr lang="en-US" sz="2000" dirty="0"/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77985"/>
          </a:xfrm>
        </p:spPr>
        <p:txBody>
          <a:bodyPr/>
          <a:lstStyle/>
          <a:p>
            <a:r>
              <a:rPr lang="en-US" dirty="0"/>
              <a:t>Push your code to GitHub and deploy.</a:t>
            </a:r>
          </a:p>
          <a:p>
            <a:r>
              <a:rPr lang="en-US" dirty="0"/>
              <a:t>No need to re-deploy every time you make a change!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https://azure.microsoft.com/en-us/documentation/articles/app-service-continuous-deployment/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71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Conversation Dialogs &amp; Basics</a:t>
            </a:r>
            <a:br>
              <a:rPr lang="en-US" sz="2400" dirty="0"/>
            </a:br>
            <a:r>
              <a:rPr lang="en-US" sz="5400" dirty="0"/>
              <a:t>Lets Create Some Conversation.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9191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Light"/>
              </a:rPr>
              <a:t>The IntentDialog class lets you listen for the user to say a specific keyword or phrase..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1300" y="2683152"/>
            <a:ext cx="11887200" cy="409071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Segoe UI Light" charset="0"/>
              </a:rPr>
              <a:t>bot</a:t>
            </a:r>
            <a:r>
              <a:rPr lang="en-US" sz="2000" b="1" dirty="0">
                <a:latin typeface="Segoe UI Light" charset="0"/>
              </a:rPr>
              <a:t>.</a:t>
            </a:r>
            <a:r>
              <a:rPr lang="en-US" sz="2000" dirty="0">
                <a:latin typeface="Segoe UI Light" charset="0"/>
              </a:rPr>
              <a:t>dialog(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'/study'</a:t>
            </a:r>
            <a:r>
              <a:rPr lang="en-US" sz="2000" dirty="0">
                <a:latin typeface="Segoe UI Light" charset="0"/>
              </a:rPr>
              <a:t>, </a:t>
            </a:r>
            <a:r>
              <a:rPr lang="en-US" sz="2000" dirty="0">
                <a:solidFill>
                  <a:srgbClr val="277DFF"/>
                </a:solidFill>
                <a:latin typeface="Segoe UI Light" charset="0"/>
              </a:rPr>
              <a:t>new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dirty="0">
                <a:solidFill>
                  <a:srgbClr val="00AFBB"/>
                </a:solidFill>
                <a:latin typeface="Segoe UI Light" charset="0"/>
              </a:rPr>
              <a:t>builder.IntentDialog()</a:t>
            </a:r>
            <a:endParaRPr lang="en-US" sz="2000" dirty="0">
              <a:latin typeface="Segoe UI Light" charset="0"/>
            </a:endParaRP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/^ready/i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</a:t>
            </a:r>
            <a:r>
              <a:rPr lang="en-US" sz="2000" b="1" dirty="0">
                <a:solidFill>
                  <a:srgbClr val="FFFFFF"/>
                </a:solidFill>
                <a:latin typeface="Segoe UI Light" charset="0"/>
              </a:rPr>
              <a:t> </a:t>
            </a:r>
            <a:r>
              <a:rPr lang="en-US" sz="2000" dirty="0">
                <a:latin typeface="Segoe UI Light" charset="0"/>
              </a:rPr>
              <a:t>function </a:t>
            </a:r>
            <a:r>
              <a:rPr lang="en-US" sz="2000" b="1" dirty="0">
                <a:latin typeface="Segoe UI Light" charset="0"/>
              </a:rPr>
              <a:t>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b="1" dirty="0">
                <a:latin typeface="Segoe UI Light" charset="0"/>
              </a:rPr>
              <a:t>)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b="1" dirty="0">
                <a:latin typeface="Segoe UI Light" charset="0"/>
              </a:rPr>
              <a:t>{</a:t>
            </a:r>
          </a:p>
          <a:p>
            <a:r>
              <a:rPr lang="en-US" sz="2000" b="1" dirty="0">
                <a:latin typeface="Segoe UI Light" charset="0"/>
              </a:rPr>
              <a:t>          </a:t>
            </a:r>
            <a:r>
              <a:rPr lang="en-US" sz="2000" dirty="0">
                <a:latin typeface="Segoe UI Light" charset="0"/>
              </a:rPr>
              <a:t>  session.send(quiz.Terms[index])</a:t>
            </a:r>
          </a:p>
          <a:p>
            <a:r>
              <a:rPr lang="en-US" sz="2000" dirty="0">
                <a:latin typeface="Segoe UI Light" charset="0"/>
              </a:rPr>
              <a:t>        }])</a:t>
            </a: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/^flip/i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 function(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dirty="0">
                <a:latin typeface="Segoe UI Light" charset="0"/>
              </a:rPr>
              <a:t>) {</a:t>
            </a:r>
          </a:p>
          <a:p>
            <a:r>
              <a:rPr lang="en-US" sz="2000" dirty="0">
                <a:latin typeface="Segoe UI Light" charset="0"/>
              </a:rPr>
              <a:t>            session. send(quiz.Def[index])</a:t>
            </a:r>
          </a:p>
          <a:p>
            <a:r>
              <a:rPr lang="en-US" sz="2000">
                <a:latin typeface="Segoe UI Light" charset="0"/>
              </a:rPr>
              <a:t>        </a:t>
            </a:r>
            <a:r>
              <a:rPr lang="en-US" sz="2000" dirty="0">
                <a:latin typeface="Segoe UI Light" charset="0"/>
              </a:rPr>
              <a:t>}]</a:t>
            </a:r>
          </a:p>
          <a:p>
            <a:r>
              <a:rPr lang="en-US" sz="2000" dirty="0">
                <a:latin typeface="Segoe UI Light" charset="0"/>
              </a:rPr>
              <a:t>    )</a:t>
            </a:r>
          </a:p>
          <a:p>
            <a:r>
              <a:rPr lang="en-US" sz="2000" dirty="0">
                <a:latin typeface="Segoe UI Light" charset="0"/>
              </a:rPr>
              <a:t>        …...........</a:t>
            </a:r>
            <a:endParaRPr lang="en-US" sz="2000" b="1" dirty="0">
              <a:latin typeface="Segoe UI Light" charset="0"/>
            </a:endParaRPr>
          </a:p>
          <a:p>
            <a:r>
              <a:rPr lang="en-US" sz="2000" b="1" dirty="0">
                <a:latin typeface="Segoe UI Light" charset="0"/>
              </a:rPr>
              <a:t>);</a:t>
            </a:r>
            <a:endParaRPr lang="en-US" sz="2000" dirty="0">
              <a:latin typeface="Segoe UI Light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5465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Light"/>
              </a:rPr>
              <a:t>The session object is passed to your dialog handlers anytime your bot receives a message from the user. The session object is the primary mechanism you’ll use to manage messages received from and sent to the user</a:t>
            </a:r>
            <a:r>
              <a:rPr lang="en-US" dirty="0">
                <a:solidFill>
                  <a:schemeClr val="tx1"/>
                </a:solidFill>
                <a:latin typeface="Calibri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1356" y="4945062"/>
            <a:ext cx="11887200" cy="18288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bot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  <a:r>
              <a:rPr lang="en-US" sz="2000" dirty="0">
                <a:solidFill>
                  <a:schemeClr val="tx1"/>
                </a:solidFill>
              </a:rPr>
              <a:t>dialog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'/'</a:t>
            </a:r>
            <a:r>
              <a:rPr lang="en-US" sz="2000" b="1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function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session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{</a:t>
            </a:r>
            <a:endParaRPr lang="en-US" sz="2000" b="1" dirty="0"/>
          </a:p>
          <a:p>
            <a:r>
              <a:rPr lang="en-US" sz="2000" dirty="0">
                <a:latin typeface="Segoe UI" charset="0"/>
              </a:rPr>
              <a:t>                     session</a:t>
            </a:r>
            <a:r>
              <a:rPr lang="en-US" sz="2000" b="1" dirty="0">
                <a:latin typeface="Segoe UI" charset="0"/>
              </a:rPr>
              <a:t>.</a:t>
            </a:r>
            <a:r>
              <a:rPr lang="en-US" sz="2000" dirty="0">
                <a:latin typeface="Segoe UI" charset="0"/>
              </a:rPr>
              <a:t>send</a:t>
            </a:r>
            <a:r>
              <a:rPr lang="en-US" sz="2000" b="1" dirty="0">
                <a:latin typeface="Segoe UI" charset="0"/>
              </a:rPr>
              <a:t>(</a:t>
            </a:r>
            <a:r>
              <a:rPr lang="en-US" sz="2000" dirty="0">
                <a:solidFill>
                  <a:srgbClr val="FEA98A"/>
                </a:solidFill>
                <a:latin typeface="Segoe UI" charset="0"/>
              </a:rPr>
              <a:t>"Hello! Welcome to the </a:t>
            </a:r>
            <a:r>
              <a:rPr lang="en-US" sz="2000" dirty="0" err="1">
                <a:solidFill>
                  <a:srgbClr val="FEA98A"/>
                </a:solidFill>
                <a:latin typeface="Segoe UI" charset="0"/>
              </a:rPr>
              <a:t>Mhacks</a:t>
            </a:r>
            <a:r>
              <a:rPr lang="en-US" sz="2000" dirty="0">
                <a:solidFill>
                  <a:srgbClr val="FEA98A"/>
                </a:solidFill>
                <a:latin typeface="Segoe UI" charset="0"/>
              </a:rPr>
              <a:t> Quiz Bot. Would you like to study today?"</a:t>
            </a:r>
            <a:r>
              <a:rPr lang="en-US" sz="2000" dirty="0">
                <a:latin typeface="Segoe UI" charset="0"/>
              </a:rPr>
              <a:t>)</a:t>
            </a:r>
          </a:p>
          <a:p>
            <a:r>
              <a:rPr lang="en-US" sz="2000" dirty="0">
                <a:latin typeface="Segoe UI" charset="0"/>
              </a:rPr>
              <a:t>                     session.beginDialog(</a:t>
            </a:r>
            <a:r>
              <a:rPr lang="en-US" sz="2000" dirty="0">
                <a:solidFill>
                  <a:srgbClr val="FEA98A"/>
                </a:solidFill>
                <a:latin typeface="Segoe UI" charset="0"/>
              </a:rPr>
              <a:t>'/user'</a:t>
            </a:r>
            <a:r>
              <a:rPr lang="en-US" sz="2000" dirty="0">
                <a:latin typeface="Segoe UI" charset="0"/>
              </a:rPr>
              <a:t>);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tx1"/>
                </a:solidFill>
              </a:rPr>
              <a:t>});</a:t>
            </a:r>
            <a:endParaRPr lang="en-US" sz="2000" dirty="0"/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Waterfalls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/>
              <a:t>Waterfalls are used to let you collect input from the user using a sequence of steps.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1300" y="2518149"/>
            <a:ext cx="11887200" cy="4255714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Segoe UI Light"/>
              </a:rPr>
              <a:t>bot</a:t>
            </a:r>
            <a:r>
              <a:rPr lang="en-US" sz="2000" b="1" dirty="0">
                <a:latin typeface="Segoe UI Light"/>
              </a:rPr>
              <a:t>.</a:t>
            </a:r>
            <a:r>
              <a:rPr lang="en-US" sz="2000" dirty="0">
                <a:latin typeface="Segoe UI Light"/>
              </a:rPr>
              <a:t>dialog(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'/subject'</a:t>
            </a:r>
            <a:r>
              <a:rPr lang="en-US" sz="2000" dirty="0">
                <a:latin typeface="Segoe UI Light"/>
              </a:rPr>
              <a:t>, [</a:t>
            </a:r>
          </a:p>
          <a:p>
            <a:r>
              <a:rPr lang="en-US" sz="2000" dirty="0">
                <a:latin typeface="Segoe UI Light"/>
              </a:rPr>
              <a:t>      </a:t>
            </a:r>
            <a:r>
              <a:rPr lang="en-US" sz="2000" dirty="0">
                <a:solidFill>
                  <a:srgbClr val="0078D7"/>
                </a:solidFill>
                <a:latin typeface="Segoe UI Light"/>
              </a:rPr>
              <a:t> </a:t>
            </a:r>
            <a:r>
              <a:rPr lang="en-US" sz="2000" b="1" dirty="0">
                <a:solidFill>
                  <a:srgbClr val="277DFF"/>
                </a:solidFill>
                <a:latin typeface="Segoe UI Light"/>
              </a:rPr>
              <a:t> function</a:t>
            </a:r>
            <a:r>
              <a:rPr lang="en-US" sz="2000" dirty="0">
                <a:latin typeface="Segoe UI Light"/>
              </a:rPr>
              <a:t> </a:t>
            </a:r>
            <a:r>
              <a:rPr lang="en-US" sz="2000" b="1" dirty="0">
                <a:latin typeface="Segoe UI Light"/>
              </a:rPr>
              <a:t>(</a:t>
            </a:r>
            <a:r>
              <a:rPr lang="en-US" sz="2000" dirty="0">
                <a:solidFill>
                  <a:srgbClr val="CDF4FF"/>
                </a:solidFill>
                <a:latin typeface="Segoe UI Light"/>
              </a:rPr>
              <a:t>session</a:t>
            </a:r>
            <a:r>
              <a:rPr lang="en-US" sz="2000" b="1" dirty="0">
                <a:latin typeface="Segoe UI Light"/>
              </a:rPr>
              <a:t>)</a:t>
            </a:r>
            <a:r>
              <a:rPr lang="en-US" sz="2000" dirty="0">
                <a:latin typeface="Segoe UI Light"/>
              </a:rPr>
              <a:t> </a:t>
            </a:r>
            <a:r>
              <a:rPr lang="en-US" sz="2000" b="1" dirty="0">
                <a:latin typeface="Segoe UI Light"/>
              </a:rPr>
              <a:t>{</a:t>
            </a:r>
          </a:p>
          <a:p>
            <a:r>
              <a:rPr lang="en-US" sz="2000" b="1" dirty="0">
                <a:latin typeface="Segoe UI Light"/>
              </a:rPr>
              <a:t>          </a:t>
            </a:r>
            <a:r>
              <a:rPr lang="en-US" sz="2000" dirty="0">
                <a:latin typeface="Segoe UI Light"/>
              </a:rPr>
              <a:t> setTimeout(function(){</a:t>
            </a:r>
          </a:p>
          <a:p>
            <a:r>
              <a:rPr lang="en-US" sz="2000" dirty="0">
                <a:latin typeface="Segoe UI Light"/>
              </a:rPr>
              <a:t>              </a:t>
            </a:r>
            <a:r>
              <a:rPr lang="en-US" sz="2000" b="1" dirty="0">
                <a:latin typeface="Segoe UI Light"/>
              </a:rPr>
              <a:t> </a:t>
            </a:r>
            <a:r>
              <a:rPr lang="en-US" sz="2000" b="1" dirty="0" err="1">
                <a:latin typeface="Segoe UI Light"/>
              </a:rPr>
              <a:t>builder.Prompts.text</a:t>
            </a:r>
            <a:r>
              <a:rPr lang="en-US" sz="2000" dirty="0">
                <a:latin typeface="Segoe UI Light"/>
              </a:rPr>
              <a:t>(session,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 "What study set would you like today?"</a:t>
            </a:r>
            <a:r>
              <a:rPr lang="en-US" sz="2000" dirty="0">
                <a:latin typeface="Segoe UI Light"/>
              </a:rPr>
              <a:t> + quiz.Sets);</a:t>
            </a:r>
          </a:p>
          <a:p>
            <a:r>
              <a:rPr lang="en-US" sz="2000" dirty="0">
                <a:latin typeface="Segoe UI Light"/>
              </a:rPr>
              <a:t>            }, 2000)</a:t>
            </a:r>
          </a:p>
          <a:p>
            <a:r>
              <a:rPr lang="en-US" sz="2000" dirty="0">
                <a:latin typeface="Segoe UI Light"/>
              </a:rPr>
              <a:t>        },</a:t>
            </a:r>
          </a:p>
          <a:p>
            <a:r>
              <a:rPr lang="en-US" sz="2000" b="1" dirty="0">
                <a:latin typeface="Segoe UI Light"/>
              </a:rPr>
              <a:t>        </a:t>
            </a:r>
            <a:r>
              <a:rPr lang="en-US" sz="2000" b="1" dirty="0">
                <a:solidFill>
                  <a:srgbClr val="277DFF"/>
                </a:solidFill>
                <a:latin typeface="Segoe UI Light"/>
              </a:rPr>
              <a:t>function</a:t>
            </a:r>
            <a:r>
              <a:rPr lang="en-US" sz="2000" b="1" dirty="0">
                <a:latin typeface="Segoe UI Light"/>
              </a:rPr>
              <a:t> (</a:t>
            </a:r>
            <a:r>
              <a:rPr lang="en-US" sz="2000" dirty="0">
                <a:solidFill>
                  <a:srgbClr val="CDF4FF"/>
                </a:solidFill>
                <a:latin typeface="Segoe UI Light"/>
              </a:rPr>
              <a:t>session, results</a:t>
            </a:r>
            <a:r>
              <a:rPr lang="en-US" sz="2000" b="1" dirty="0">
                <a:latin typeface="Segoe UI Light"/>
              </a:rPr>
              <a:t>) {</a:t>
            </a:r>
          </a:p>
          <a:p>
            <a:r>
              <a:rPr lang="en-US" sz="2000" b="1" dirty="0">
                <a:latin typeface="Segoe UI Light"/>
              </a:rPr>
              <a:t>           </a:t>
            </a:r>
            <a:r>
              <a:rPr lang="en-US" sz="2000" dirty="0">
                <a:latin typeface="Segoe UI Light"/>
              </a:rPr>
              <a:t> quiz.GetTerms(results.response);</a:t>
            </a:r>
          </a:p>
          <a:p>
            <a:r>
              <a:rPr lang="en-US" sz="2000" b="1" dirty="0">
                <a:latin typeface="Segoe UI Light"/>
              </a:rPr>
              <a:t>            </a:t>
            </a:r>
            <a:r>
              <a:rPr lang="en-US" sz="2000" dirty="0">
                <a:latin typeface="Segoe UI Light"/>
              </a:rPr>
              <a:t>session</a:t>
            </a:r>
            <a:r>
              <a:rPr lang="en-US" sz="2000" b="1" dirty="0">
                <a:latin typeface="Segoe UI Light"/>
              </a:rPr>
              <a:t>.</a:t>
            </a:r>
            <a:r>
              <a:rPr lang="en-US" sz="2000" dirty="0">
                <a:latin typeface="Segoe UI Light"/>
              </a:rPr>
              <a:t>send</a:t>
            </a:r>
            <a:r>
              <a:rPr lang="en-US" sz="2000" b="1" dirty="0">
                <a:solidFill>
                  <a:srgbClr val="FEA98A"/>
                </a:solidFill>
                <a:latin typeface="Segoe UI Light"/>
              </a:rPr>
              <a:t>(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"Ok! I got your flashcards! Send 'ready' to begin. Send 'flip' for definition. Send 'next' for the next card. Send 'exit' when you are done"</a:t>
            </a:r>
            <a:r>
              <a:rPr lang="en-US" sz="2000" dirty="0">
                <a:latin typeface="Segoe UI Light"/>
              </a:rPr>
              <a:t>)</a:t>
            </a:r>
          </a:p>
          <a:p>
            <a:r>
              <a:rPr lang="en-US" sz="2000" dirty="0">
                <a:latin typeface="Segoe UI Light"/>
              </a:rPr>
              <a:t>            session.beginDialog(</a:t>
            </a:r>
            <a:r>
              <a:rPr lang="en-US" sz="2000" dirty="0">
                <a:solidFill>
                  <a:srgbClr val="FEA98A"/>
                </a:solidFill>
                <a:latin typeface="Segoe UI Light"/>
              </a:rPr>
              <a:t>'/study</a:t>
            </a:r>
            <a:r>
              <a:rPr lang="en-US" sz="2000" dirty="0">
                <a:latin typeface="Segoe UI Light"/>
              </a:rPr>
              <a:t>')</a:t>
            </a:r>
          </a:p>
          <a:p>
            <a:r>
              <a:rPr lang="en-US" sz="2000" dirty="0">
                <a:latin typeface="Segoe UI Light"/>
              </a:rPr>
              <a:t>        }]</a:t>
            </a:r>
            <a:endParaRPr lang="en-US" sz="2000" b="1" dirty="0">
              <a:latin typeface="Segoe UI Light"/>
            </a:endParaRPr>
          </a:p>
          <a:p>
            <a:r>
              <a:rPr lang="en-US" sz="2000" b="1" dirty="0">
                <a:latin typeface="Segoe UI Light"/>
              </a:rPr>
              <a:t>);</a:t>
            </a:r>
            <a:endParaRPr lang="en-US" sz="2000" dirty="0">
              <a:latin typeface="Segoe UI Light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bot framework has built in prompts available that can be used to collect input from a user. </a:t>
            </a:r>
          </a:p>
          <a:p>
            <a:r>
              <a:rPr lang="en-US" dirty="0">
                <a:solidFill>
                  <a:schemeClr val="tx1"/>
                </a:solidFill>
              </a:rPr>
              <a:t>Different return types of prompts available: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74638" y="334594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builder.Prompts.text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"What's your name?"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77929" y="418522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builder.Prompts.number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"How many do you want?"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638" y="502450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builder.Prompts.time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"When is your appointment?"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74638" y="5863782"/>
            <a:ext cx="11887200" cy="7620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err="1">
                <a:solidFill>
                  <a:schemeClr val="tx1"/>
                </a:solidFill>
                <a:latin typeface="Segoe UI Light"/>
              </a:rPr>
              <a:t>builder.Prompts.choice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(session, 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"Which color?", "</a:t>
            </a:r>
            <a:r>
              <a:rPr lang="en-US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red|green|blue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/>
              </a:rPr>
              <a:t>"</a:t>
            </a:r>
            <a:r>
              <a:rPr lang="en-US" sz="3200" dirty="0">
                <a:solidFill>
                  <a:schemeClr val="tx1"/>
                </a:solidFill>
                <a:latin typeface="Segoe UI Light"/>
              </a:rPr>
              <a:t>);</a:t>
            </a:r>
          </a:p>
        </p:txBody>
      </p:sp>
      <p:sp>
        <p:nvSpPr>
          <p:cNvPr id="8" name="Isosceles Triangle 7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6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How do you Bot?</a:t>
            </a:r>
            <a:br>
              <a:rPr lang="en-US" dirty="0"/>
            </a:br>
            <a:r>
              <a:rPr lang="en-US" sz="5400" dirty="0"/>
              <a:t>Let’s see what's possible.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855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Intents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Light"/>
              </a:rPr>
              <a:t>The IntentDialog class lets you listen for the user to say a specific keyword or phrase..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41300" y="2683152"/>
            <a:ext cx="11887200" cy="409071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Segoe UI Light" charset="0"/>
              </a:rPr>
              <a:t>bot</a:t>
            </a:r>
            <a:r>
              <a:rPr lang="en-US" sz="2000" b="1" dirty="0">
                <a:latin typeface="Segoe UI Light" charset="0"/>
              </a:rPr>
              <a:t>.</a:t>
            </a:r>
            <a:r>
              <a:rPr lang="en-US" sz="2000" dirty="0">
                <a:latin typeface="Segoe UI Light" charset="0"/>
              </a:rPr>
              <a:t>dialog(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'/study'</a:t>
            </a:r>
            <a:r>
              <a:rPr lang="en-US" sz="2000" dirty="0">
                <a:latin typeface="Segoe UI Light" charset="0"/>
              </a:rPr>
              <a:t>, </a:t>
            </a:r>
            <a:r>
              <a:rPr lang="en-US" sz="2000" dirty="0">
                <a:solidFill>
                  <a:srgbClr val="277DFF"/>
                </a:solidFill>
                <a:latin typeface="Segoe UI Light" charset="0"/>
              </a:rPr>
              <a:t>new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dirty="0">
                <a:solidFill>
                  <a:srgbClr val="00AFBB"/>
                </a:solidFill>
                <a:latin typeface="Segoe UI Light" charset="0"/>
              </a:rPr>
              <a:t>builder.IntentDialog()</a:t>
            </a:r>
            <a:endParaRPr lang="en-US" sz="2000" dirty="0">
              <a:latin typeface="Segoe UI Light" charset="0"/>
            </a:endParaRP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/^ready/i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</a:t>
            </a:r>
            <a:r>
              <a:rPr lang="en-US" sz="2000" b="1" dirty="0">
                <a:solidFill>
                  <a:srgbClr val="FFFFFF"/>
                </a:solidFill>
                <a:latin typeface="Segoe UI Light" charset="0"/>
              </a:rPr>
              <a:t> </a:t>
            </a:r>
            <a:r>
              <a:rPr lang="en-US" sz="2000" dirty="0">
                <a:latin typeface="Segoe UI Light" charset="0"/>
              </a:rPr>
              <a:t>function </a:t>
            </a:r>
            <a:r>
              <a:rPr lang="en-US" sz="2000" b="1" dirty="0">
                <a:latin typeface="Segoe UI Light" charset="0"/>
              </a:rPr>
              <a:t>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b="1" dirty="0">
                <a:latin typeface="Segoe UI Light" charset="0"/>
              </a:rPr>
              <a:t>)</a:t>
            </a:r>
            <a:r>
              <a:rPr lang="en-US" sz="2000" dirty="0">
                <a:latin typeface="Segoe UI Light" charset="0"/>
              </a:rPr>
              <a:t> </a:t>
            </a:r>
            <a:r>
              <a:rPr lang="en-US" sz="2000" b="1" dirty="0">
                <a:latin typeface="Segoe UI Light" charset="0"/>
              </a:rPr>
              <a:t>{</a:t>
            </a:r>
          </a:p>
          <a:p>
            <a:r>
              <a:rPr lang="en-US" sz="2000" b="1" dirty="0">
                <a:latin typeface="Segoe UI Light" charset="0"/>
              </a:rPr>
              <a:t>          </a:t>
            </a:r>
            <a:r>
              <a:rPr lang="en-US" sz="2000" dirty="0">
                <a:latin typeface="Segoe UI Light" charset="0"/>
              </a:rPr>
              <a:t>  session.send(quiz.Terms[index])</a:t>
            </a:r>
          </a:p>
          <a:p>
            <a:r>
              <a:rPr lang="en-US" sz="2000" dirty="0">
                <a:latin typeface="Segoe UI Light" charset="0"/>
              </a:rPr>
              <a:t>        }])</a:t>
            </a:r>
          </a:p>
          <a:p>
            <a:r>
              <a:rPr lang="en-US" sz="2000" dirty="0">
                <a:latin typeface="Segoe UI Light" charset="0"/>
              </a:rPr>
              <a:t>    .matches(</a:t>
            </a:r>
            <a:r>
              <a:rPr lang="en-US" sz="2000" dirty="0">
                <a:solidFill>
                  <a:srgbClr val="FEA98A"/>
                </a:solidFill>
                <a:latin typeface="Segoe UI Light" charset="0"/>
              </a:rPr>
              <a:t>/^flip/i</a:t>
            </a:r>
            <a:r>
              <a:rPr lang="en-US" sz="2000" dirty="0">
                <a:latin typeface="Segoe UI Light" charset="0"/>
              </a:rPr>
              <a:t>, [</a:t>
            </a:r>
          </a:p>
          <a:p>
            <a:r>
              <a:rPr lang="en-US" sz="2000" dirty="0">
                <a:latin typeface="Segoe UI Light" charset="0"/>
              </a:rPr>
              <a:t>        function(</a:t>
            </a:r>
            <a:r>
              <a:rPr lang="en-US" sz="2000" dirty="0">
                <a:solidFill>
                  <a:srgbClr val="93F8FE"/>
                </a:solidFill>
                <a:latin typeface="Segoe UI Light" charset="0"/>
              </a:rPr>
              <a:t>session</a:t>
            </a:r>
            <a:r>
              <a:rPr lang="en-US" sz="2000" dirty="0">
                <a:latin typeface="Segoe UI Light" charset="0"/>
              </a:rPr>
              <a:t>) {</a:t>
            </a:r>
          </a:p>
          <a:p>
            <a:r>
              <a:rPr lang="en-US" sz="2000" dirty="0">
                <a:latin typeface="Segoe UI Light" charset="0"/>
              </a:rPr>
              <a:t>            session. send(quiz.Def[index])</a:t>
            </a:r>
          </a:p>
          <a:p>
            <a:r>
              <a:rPr lang="en-US" sz="2000">
                <a:latin typeface="Segoe UI Light" charset="0"/>
              </a:rPr>
              <a:t>        </a:t>
            </a:r>
            <a:r>
              <a:rPr lang="en-US" sz="2000" dirty="0">
                <a:latin typeface="Segoe UI Light" charset="0"/>
              </a:rPr>
              <a:t>}]</a:t>
            </a:r>
          </a:p>
          <a:p>
            <a:r>
              <a:rPr lang="en-US" sz="2000" dirty="0">
                <a:latin typeface="Segoe UI Light" charset="0"/>
              </a:rPr>
              <a:t>    )</a:t>
            </a:r>
          </a:p>
          <a:p>
            <a:r>
              <a:rPr lang="en-US" sz="2000" dirty="0">
                <a:latin typeface="Segoe UI Light" charset="0"/>
              </a:rPr>
              <a:t>        …...........</a:t>
            </a:r>
            <a:endParaRPr lang="en-US" sz="2000" b="1" dirty="0">
              <a:latin typeface="Segoe UI Light" charset="0"/>
            </a:endParaRPr>
          </a:p>
          <a:p>
            <a:r>
              <a:rPr lang="en-US" sz="2000" b="1" dirty="0">
                <a:latin typeface="Segoe UI Light" charset="0"/>
              </a:rPr>
              <a:t>);</a:t>
            </a:r>
            <a:endParaRPr lang="en-US" sz="2000" dirty="0">
              <a:latin typeface="Segoe UI Light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Dialogs &amp; Conversations 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74639" y="1276077"/>
            <a:ext cx="11887200" cy="566308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Segoe UI Light"/>
              </a:rPr>
              <a:t>The session.endConversation() method provides a convenient method for quickly terminating a conversation with a user</a:t>
            </a:r>
            <a:endParaRPr lang="en-US" dirty="0">
              <a:solidFill>
                <a:schemeClr val="tx1"/>
              </a:solidFill>
              <a:latin typeface="Segoe UI Light"/>
            </a:endParaRPr>
          </a:p>
          <a:p>
            <a:endParaRPr lang="en-US" dirty="0">
              <a:solidFill>
                <a:schemeClr val="tx1"/>
              </a:solidFill>
              <a:latin typeface="Segoe UI Light"/>
            </a:endParaRPr>
          </a:p>
          <a:p>
            <a:r>
              <a:rPr lang="en-US" dirty="0">
                <a:solidFill>
                  <a:srgbClr val="FFFFFF"/>
                </a:solidFill>
                <a:latin typeface="Segoe UI Light" charset="0"/>
              </a:rPr>
              <a:t>The session.endDialog() or session.endDialogWithResults() method will return control back to the caller (popping off the stack.</a:t>
            </a:r>
            <a:endParaRPr lang="en-US" dirty="0">
              <a:solidFill>
                <a:schemeClr val="tx1"/>
              </a:solidFill>
              <a:latin typeface="Segoe UI Light" charset="0"/>
            </a:endParaRPr>
          </a:p>
          <a:p>
            <a:endParaRPr lang="en-US" dirty="0">
              <a:solidFill>
                <a:schemeClr val="tx1"/>
              </a:solidFill>
              <a:latin typeface="Segoe UI" charset="0"/>
            </a:endParaRPr>
          </a:p>
          <a:p>
            <a:endParaRPr lang="en-US" dirty="0">
              <a:solidFill>
                <a:schemeClr val="tx1"/>
              </a:solidFill>
              <a:latin typeface="Segoe UI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2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677656"/>
          </a:xfrm>
        </p:spPr>
        <p:txBody>
          <a:bodyPr/>
          <a:lstStyle/>
          <a:p>
            <a:r>
              <a:rPr lang="en-US" dirty="0"/>
              <a:t>Intelligent Bots! – Level Up</a:t>
            </a:r>
            <a:br>
              <a:rPr lang="en-US" dirty="0"/>
            </a:br>
            <a:br>
              <a:rPr lang="en-US" sz="3600" dirty="0"/>
            </a:b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960437" y="3725862"/>
            <a:ext cx="419100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If ( </a:t>
            </a:r>
            <a:r>
              <a:rPr lang="en-US" sz="2400" dirty="0" err="1"/>
              <a:t>Kevin.isHungry</a:t>
            </a:r>
            <a:r>
              <a:rPr lang="en-US" sz="2400" dirty="0"/>
              <a:t>() ) {</a:t>
            </a:r>
            <a:br>
              <a:rPr lang="en-US" sz="2400" dirty="0"/>
            </a:br>
            <a:r>
              <a:rPr lang="en-US" sz="2400" dirty="0"/>
              <a:t>	Feed(Kevin);</a:t>
            </a:r>
            <a:br>
              <a:rPr lang="en-US" sz="2400" dirty="0"/>
            </a:br>
            <a:r>
              <a:rPr lang="en-US" sz="2400" dirty="0"/>
              <a:t>} else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DoNotFeed</a:t>
            </a:r>
            <a:r>
              <a:rPr lang="en-US" sz="2400" dirty="0"/>
              <a:t>(Kevin);</a:t>
            </a:r>
            <a:br>
              <a:rPr lang="en-US" sz="2400" dirty="0"/>
            </a:br>
            <a:r>
              <a:rPr lang="en-US" sz="2400" dirty="0"/>
              <a:t>}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7837" y="3720893"/>
            <a:ext cx="4191000" cy="23668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If ( </a:t>
            </a:r>
            <a:r>
              <a:rPr lang="en-US" sz="2400" dirty="0" err="1"/>
              <a:t>Kevin.isHungry</a:t>
            </a:r>
            <a:r>
              <a:rPr lang="en-US" sz="2400" dirty="0"/>
              <a:t>() ) {</a:t>
            </a:r>
            <a:br>
              <a:rPr lang="en-US" sz="2400" dirty="0"/>
            </a:br>
            <a:r>
              <a:rPr lang="en-US" sz="2400" dirty="0"/>
              <a:t>	Feed(Kevin);</a:t>
            </a:r>
            <a:br>
              <a:rPr lang="en-US" sz="2400" dirty="0"/>
            </a:br>
            <a:r>
              <a:rPr lang="en-US" sz="2400" dirty="0"/>
              <a:t>} else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strike="sngStrike" dirty="0" err="1"/>
              <a:t>DoNotFeed</a:t>
            </a:r>
            <a:r>
              <a:rPr lang="en-US" sz="2400" strike="sngStrike" dirty="0"/>
              <a:t>(Kevin);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400" dirty="0" err="1"/>
              <a:t>FeedAnyway</a:t>
            </a:r>
            <a:r>
              <a:rPr lang="en-US" sz="2400" dirty="0"/>
              <a:t>(Kevin);</a:t>
            </a:r>
            <a:br>
              <a:rPr lang="en-US" sz="2400" strike="sngStrike" dirty="0"/>
            </a:br>
            <a:r>
              <a:rPr lang="en-US" sz="2400" dirty="0"/>
              <a:t>}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4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Understanding Intelligent Service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6685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https://www.luis.ai/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Part of </a:t>
            </a:r>
            <a:r>
              <a:rPr lang="en-US" dirty="0">
                <a:hlinkClick r:id="rId4"/>
              </a:rPr>
              <a:t>Microsoft Cognitive Services</a:t>
            </a:r>
            <a:endParaRPr lang="en-US" dirty="0"/>
          </a:p>
          <a:p>
            <a:r>
              <a:rPr lang="en-US" sz="2800" dirty="0"/>
              <a:t>Using this will qualify you to win the Microsoft Hack</a:t>
            </a:r>
          </a:p>
        </p:txBody>
      </p:sp>
      <p:pic>
        <p:nvPicPr>
          <p:cNvPr id="2050" name="Picture 2" descr="Image result for luis.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37" y="121284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24" y="4411662"/>
            <a:ext cx="11606827" cy="241321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Understanding Intelligent Service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74638" y="4030662"/>
            <a:ext cx="11889565" cy="1371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9565" cy="55399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/>
              <a:t>Utterance</a:t>
            </a:r>
            <a:r>
              <a:rPr lang="en-US" dirty="0"/>
              <a:t>: A spoken statement, word or vocal sound.</a:t>
            </a:r>
          </a:p>
          <a:p>
            <a:pPr>
              <a:lnSpc>
                <a:spcPct val="100000"/>
              </a:lnSpc>
            </a:pPr>
            <a:r>
              <a:rPr lang="en-US" u="sng" dirty="0"/>
              <a:t>Intent</a:t>
            </a:r>
            <a:r>
              <a:rPr lang="en-US" dirty="0"/>
              <a:t>: Specific action or purpose behind a word.</a:t>
            </a:r>
          </a:p>
          <a:p>
            <a:pPr>
              <a:lnSpc>
                <a:spcPct val="100000"/>
              </a:lnSpc>
            </a:pPr>
            <a:r>
              <a:rPr lang="en-US" u="sng" dirty="0"/>
              <a:t>Entity</a:t>
            </a:r>
            <a:r>
              <a:rPr lang="en-US" dirty="0"/>
              <a:t>: An instance with an identifiable existence</a:t>
            </a:r>
          </a:p>
          <a:p>
            <a:endParaRPr lang="en-US" dirty="0"/>
          </a:p>
          <a:p>
            <a:r>
              <a:rPr lang="en-US" dirty="0"/>
              <a:t>I want to use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Microsoft</a:t>
            </a:r>
            <a:r>
              <a:rPr lang="en-US" dirty="0"/>
              <a:t> technology to </a:t>
            </a:r>
            <a:r>
              <a:rPr lang="en-US" b="1" dirty="0">
                <a:solidFill>
                  <a:srgbClr val="FF0000"/>
                </a:solidFill>
              </a:rPr>
              <a:t>hack</a:t>
            </a:r>
            <a:r>
              <a:rPr lang="en-US" dirty="0"/>
              <a:t> and win a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Surface Pro 4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Intent: toWinMHacks()    Entity: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sponsor</a:t>
            </a:r>
            <a:r>
              <a:rPr lang="en-US" dirty="0"/>
              <a:t> | </a:t>
            </a:r>
            <a:r>
              <a:rPr lang="en-US" b="1" dirty="0">
                <a:solidFill>
                  <a:srgbClr val="FF0000"/>
                </a:solidFill>
              </a:rPr>
              <a:t>action</a:t>
            </a:r>
            <a:r>
              <a:rPr lang="en-US" dirty="0"/>
              <a:t> |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prize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Retaining State Within Conversations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87798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C# [Serializable]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Node.js (sessions)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privateConversationData hold variables unique to the session and can be carried through and referenced. Data is cleared when you send </a:t>
            </a:r>
            <a:r>
              <a:rPr lang="en-US" dirty="0" err="1"/>
              <a:t>convo</a:t>
            </a:r>
            <a:r>
              <a:rPr lang="en-US" dirty="0"/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74639" y="4945062"/>
            <a:ext cx="11887200" cy="1905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function (</a:t>
            </a:r>
            <a:r>
              <a:rPr lang="en-US" sz="2400" dirty="0">
                <a:solidFill>
                  <a:srgbClr val="00B050"/>
                </a:solidFill>
                <a:ea typeface="Segoe UI" pitchFamily="34" charset="0"/>
                <a:cs typeface="Segoe UI" pitchFamily="34" charset="0"/>
              </a:rPr>
              <a:t>session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results) {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        session.privateConversationData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name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= results.response;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quiz.GetSets(results.response);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session.endDialogWithResult();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}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Microsoft Hack</a:t>
            </a: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1747686"/>
            <a:ext cx="3385825" cy="9748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112" y="2500618"/>
            <a:ext cx="290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914400">
              <a:defRPr/>
            </a:pPr>
            <a:r>
              <a:rPr lang="en-US" dirty="0"/>
              <a:t>aka.ms/</a:t>
            </a:r>
            <a:r>
              <a:rPr lang="en-US" dirty="0" err="1"/>
              <a:t>azurepasshack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9" y="3192462"/>
            <a:ext cx="1471549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99" y="2005083"/>
            <a:ext cx="2367335" cy="437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31" y="4259262"/>
            <a:ext cx="1189267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44" y="3134836"/>
            <a:ext cx="1654628" cy="4653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16681" y="3556848"/>
            <a:ext cx="31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hololensdev</a:t>
            </a:r>
            <a:r>
              <a:rPr lang="en-US" dirty="0"/>
              <a:t>-center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30952" y="3535004"/>
            <a:ext cx="313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914400">
              <a:defRPr/>
            </a:pPr>
            <a:r>
              <a:rPr lang="en-US" dirty="0"/>
              <a:t>aka.ms/</a:t>
            </a:r>
            <a:r>
              <a:rPr lang="en-US" dirty="0" err="1"/>
              <a:t>kinectdev</a:t>
            </a:r>
            <a:r>
              <a:rPr lang="en-US" dirty="0"/>
              <a:t>-center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29971" y="242919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aka.ms/</a:t>
            </a:r>
            <a:r>
              <a:rPr lang="en-US" dirty="0" err="1"/>
              <a:t>uwp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86340" y="4704746"/>
            <a:ext cx="299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914400">
              <a:defRPr/>
            </a:pPr>
            <a:r>
              <a:rPr lang="en-US" dirty="0"/>
              <a:t>aka.ms/</a:t>
            </a:r>
            <a:r>
              <a:rPr lang="en-US" dirty="0" err="1"/>
              <a:t>bingdev</a:t>
            </a:r>
            <a:r>
              <a:rPr lang="en-US" dirty="0"/>
              <a:t>-center</a:t>
            </a:r>
          </a:p>
        </p:txBody>
      </p:sp>
      <p:sp>
        <p:nvSpPr>
          <p:cNvPr id="26" name="Content Placeholder 17"/>
          <p:cNvSpPr txBox="1">
            <a:spLocks/>
          </p:cNvSpPr>
          <p:nvPr/>
        </p:nvSpPr>
        <p:spPr>
          <a:xfrm>
            <a:off x="7829874" y="1089193"/>
            <a:ext cx="4014344" cy="3409409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rgbClr val="00A4EF"/>
                </a:solidFill>
              </a:rPr>
              <a:t>Build on 1 or more and</a:t>
            </a:r>
            <a:r>
              <a:rPr lang="en-US" sz="5400" b="1" dirty="0">
                <a:solidFill>
                  <a:srgbClr val="00A4EF"/>
                </a:solidFill>
              </a:rPr>
              <a:t> </a:t>
            </a:r>
            <a:r>
              <a:rPr lang="en-US" sz="8000" b="1" dirty="0">
                <a:solidFill>
                  <a:srgbClr val="00A4EF"/>
                </a:solidFill>
              </a:rPr>
              <a:t>Win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61" y="4841930"/>
            <a:ext cx="3400831" cy="15596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587">
            <a:off x="8800937" y="3049607"/>
            <a:ext cx="4016935" cy="22601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823824" y="217269"/>
            <a:ext cx="631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Connect with us </a:t>
            </a:r>
            <a:r>
              <a:rPr lang="en-US" sz="2400" dirty="0">
                <a:sym typeface="Wingdings" panose="05000000000000000000" pitchFamily="2" charset="2"/>
              </a:rPr>
              <a:t> mhacks@microsoft.com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94590" y="6403713"/>
            <a:ext cx="12143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cs typeface="Segoe UI" panose="020B0502040204020203" pitchFamily="34" charset="0"/>
              </a:rPr>
              <a:t>Visit aka.ms/api.lib for a complete API list and aka.ms/</a:t>
            </a:r>
            <a:r>
              <a:rPr lang="en-US" sz="2000" b="1" dirty="0" err="1">
                <a:cs typeface="Segoe UI" panose="020B0502040204020203" pitchFamily="34" charset="0"/>
              </a:rPr>
              <a:t>azure.all</a:t>
            </a:r>
            <a:r>
              <a:rPr lang="en-US" sz="2000" b="1" dirty="0">
                <a:cs typeface="Segoe UI" panose="020B0502040204020203" pitchFamily="34" charset="0"/>
              </a:rPr>
              <a:t> to see all qualifying cloud services.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4164" y="4167860"/>
            <a:ext cx="4245325" cy="11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2800" kern="1400" dirty="0">
                <a:solidFill>
                  <a:srgbClr val="595959"/>
                </a:solidFill>
                <a:latin typeface="Segoe UI Light" panose="020B0502040204020203" pitchFamily="34" charset="0"/>
              </a:rPr>
              <a:t>Cognitive Services</a:t>
            </a:r>
            <a:r>
              <a:rPr lang="en-US" sz="1050" kern="1400" dirty="0">
                <a:solidFill>
                  <a:srgbClr val="000000"/>
                </a:solidFill>
                <a:latin typeface="Calibri" panose="020F0502020204030204" pitchFamily="34" charset="0"/>
              </a:rPr>
              <a:t>          </a:t>
            </a:r>
            <a:r>
              <a:rPr lang="en-US" dirty="0">
                <a:solidFill>
                  <a:srgbClr val="4F4F4F"/>
                </a:solidFill>
                <a:latin typeface="Segoe UI" panose="020B0502040204020203" pitchFamily="34" charset="0"/>
              </a:rPr>
              <a:t>aka.ms/</a:t>
            </a:r>
            <a:r>
              <a:rPr lang="en-US" dirty="0" err="1">
                <a:solidFill>
                  <a:srgbClr val="4F4F4F"/>
                </a:solidFill>
                <a:latin typeface="Segoe UI" panose="020B0502040204020203" pitchFamily="34" charset="0"/>
              </a:rPr>
              <a:t>cognitiveservices</a:t>
            </a:r>
            <a:endParaRPr lang="en-US" sz="800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800" kern="1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en-US" sz="800" kern="140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296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6637" y="216197"/>
            <a:ext cx="742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Connect with us </a:t>
            </a:r>
            <a:r>
              <a:rPr lang="en-US" sz="2400" dirty="0">
                <a:sym typeface="Wingdings" panose="05000000000000000000" pitchFamily="2" charset="2"/>
              </a:rPr>
              <a:t> mhacks@microsoft.com</a:t>
            </a:r>
            <a:endParaRPr lang="en-US" sz="2400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61930" y="447029"/>
          <a:ext cx="67437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/>
          </p:nvPr>
        </p:nvGraphicFramePr>
        <p:xfrm>
          <a:off x="6938604" y="2278062"/>
          <a:ext cx="5375633" cy="358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3509706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Most of Your Experience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27037" y="1106471"/>
          <a:ext cx="11049000" cy="548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008494" y="6594415"/>
            <a:ext cx="631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Connect with us </a:t>
            </a:r>
            <a:r>
              <a:rPr lang="en-US" sz="2000" dirty="0">
                <a:sym typeface="Wingdings" panose="05000000000000000000" pitchFamily="2" charset="2"/>
              </a:rPr>
              <a:t> mhacks@microsoft.com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8047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Conversation as a Platform?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6726" y="1050924"/>
            <a:ext cx="11887200" cy="2092881"/>
          </a:xfrm>
        </p:spPr>
        <p:txBody>
          <a:bodyPr/>
          <a:lstStyle/>
          <a:p>
            <a:r>
              <a:rPr lang="en-US" strike="sngStrike" dirty="0"/>
              <a:t>Hardware Bot</a:t>
            </a:r>
          </a:p>
          <a:p>
            <a:r>
              <a:rPr lang="en-US" strike="sngStrike" dirty="0"/>
              <a:t>AI Bot</a:t>
            </a:r>
          </a:p>
          <a:p>
            <a:r>
              <a:rPr lang="en-US" dirty="0"/>
              <a:t>Conversation Bot!</a:t>
            </a:r>
          </a:p>
        </p:txBody>
      </p:sp>
      <p:pic>
        <p:nvPicPr>
          <p:cNvPr id="1026" name="Picture 2" descr="Image result for microsoft bot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9" y="314380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80037" y="1717160"/>
            <a:ext cx="6346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“Microsoft CEO Satya Nadella says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belongs to bots</a:t>
            </a:r>
            <a:r>
              <a:rPr lang="en-US" dirty="0"/>
              <a:t>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6237" y="2464317"/>
            <a:ext cx="621665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Bots are the new apps</a:t>
            </a:r>
            <a:r>
              <a:rPr lang="en-US" dirty="0"/>
              <a:t>,” said </a:t>
            </a:r>
            <a:r>
              <a:rPr lang="en-US" sz="2000" dirty="0"/>
              <a:t>Nadella</a:t>
            </a:r>
            <a:r>
              <a:rPr lang="en-US" dirty="0"/>
              <a:t> during a nearly three-hour keynote here that sketched a vision for the way </a:t>
            </a:r>
            <a:r>
              <a:rPr lang="en-US" sz="2000" dirty="0"/>
              <a:t>humans will interact with machines</a:t>
            </a:r>
            <a:r>
              <a:rPr lang="en-US" dirty="0"/>
              <a:t>. “</a:t>
            </a:r>
            <a:r>
              <a:rPr lang="en-US" sz="2400" dirty="0"/>
              <a:t>People-to-people conversations, people-to-digital assistants, 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people-to-bots</a:t>
            </a:r>
            <a:r>
              <a:rPr lang="en-US" sz="2400" dirty="0"/>
              <a:t> and even digital assistants-to-bots. </a:t>
            </a:r>
            <a:r>
              <a:rPr lang="en-US" sz="2800" u="sng" dirty="0"/>
              <a:t>That’s the world you’re going to get to see in the years to come.</a:t>
            </a:r>
            <a:r>
              <a:rPr lang="en-US" dirty="0"/>
              <a:t>” </a:t>
            </a:r>
          </a:p>
          <a:p>
            <a:r>
              <a:rPr lang="en-US" dirty="0"/>
              <a:t>				- USA TODAY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So what can Bots do?...</a:t>
            </a:r>
            <a:br>
              <a:rPr lang="en-US" dirty="0"/>
            </a:br>
            <a:r>
              <a:rPr lang="en-US" sz="5400" dirty="0"/>
              <a:t>Make you pizza!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308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zzaBot_KatHarris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38" y="68263"/>
            <a:ext cx="12192000" cy="6858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4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Language and Platforms.</a:t>
            </a:r>
            <a:br>
              <a:rPr lang="en-US" dirty="0"/>
            </a:br>
            <a:r>
              <a:rPr lang="en-US" sz="5400" dirty="0"/>
              <a:t>Connector Bots.</a:t>
            </a:r>
            <a:endParaRPr lang="en-US" sz="7200" dirty="0"/>
          </a:p>
        </p:txBody>
      </p:sp>
      <p:sp>
        <p:nvSpPr>
          <p:cNvPr id="4" name="Oval 3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800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 C# || Node.js )… and Platform Channels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9296399" cy="400109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Both easy to implement and have great documentation.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Our Demos will be using Node.js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If you’re more familiar with C# we can help with that too!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98" y="1897062"/>
            <a:ext cx="2790825" cy="4838700"/>
          </a:xfrm>
          <a:prstGeom prst="rect">
            <a:avLst/>
          </a:prstGeom>
        </p:spPr>
      </p:pic>
      <p:pic>
        <p:nvPicPr>
          <p:cNvPr id="1026" name="Picture 2" descr="Image result for microsoft bot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60" y="4469271"/>
            <a:ext cx="2170516" cy="21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/>
          <p:cNvSpPr/>
          <p:nvPr/>
        </p:nvSpPr>
        <p:spPr bwMode="auto">
          <a:xfrm>
            <a:off x="6279720" y="5097329"/>
            <a:ext cx="2590800" cy="9144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74637" y="4944797"/>
            <a:ext cx="2475318" cy="12194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Your Bot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(C# or Node.js)</a:t>
            </a:r>
          </a:p>
        </p:txBody>
      </p:sp>
      <p:sp>
        <p:nvSpPr>
          <p:cNvPr id="8" name="Arrow: Right 7"/>
          <p:cNvSpPr/>
          <p:nvPr/>
        </p:nvSpPr>
        <p:spPr bwMode="auto">
          <a:xfrm>
            <a:off x="2927882" y="5097329"/>
            <a:ext cx="988234" cy="9144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929759"/>
          </a:xfrm>
        </p:spPr>
        <p:txBody>
          <a:bodyPr/>
          <a:lstStyle/>
          <a:p>
            <a:r>
              <a:rPr lang="en-US" dirty="0"/>
              <a:t>What will I need to start?</a:t>
            </a:r>
            <a:br>
              <a:rPr lang="en-US" dirty="0"/>
            </a:br>
            <a:r>
              <a:rPr lang="en-US" sz="5400" dirty="0"/>
              <a:t>Prerequisites and Resources.</a:t>
            </a:r>
            <a:endParaRPr lang="en-US" sz="7200" dirty="0"/>
          </a:p>
        </p:txBody>
      </p:sp>
      <p:sp>
        <p:nvSpPr>
          <p:cNvPr id="3" name="Isosceles Triangle 2"/>
          <p:cNvSpPr/>
          <p:nvPr/>
        </p:nvSpPr>
        <p:spPr bwMode="auto">
          <a:xfrm>
            <a:off x="145045" y="6685809"/>
            <a:ext cx="228600" cy="228600"/>
          </a:xfrm>
          <a:prstGeom prst="triangl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373645" y="6685809"/>
            <a:ext cx="267969" cy="2286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579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BD0412F3-0F64-434F-968B-D425D17D0172}"/>
    </a:ext>
  </a:extLst>
</a:theme>
</file>

<file path=ppt/theme/theme2.xml><?xml version="1.0" encoding="utf-8"?>
<a:theme xmlns:a="http://schemas.openxmlformats.org/drawingml/2006/main" name="COLOR TEMPLATE">
  <a:themeElements>
    <a:clrScheme name="BT - Blue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D83B01"/>
      </a:accent2>
      <a:accent3>
        <a:srgbClr val="5C2D91"/>
      </a:accent3>
      <a:accent4>
        <a:srgbClr val="004B50"/>
      </a:accent4>
      <a:accent5>
        <a:srgbClr val="B4009E"/>
      </a:accent5>
      <a:accent6>
        <a:srgbClr val="32145A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4.potx" id="{280B0584-D3E0-4FDF-AF7B-DC9201B1C6A4}" vid="{72066CE1-B97F-4770-BA79-1EC902D820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7F4CF9-F78A-44CC-A3DD-BB8B8C121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Brand_template_16-9_Business_BLUE_2016_4</Template>
  <TotalTime>397</TotalTime>
  <Words>1839</Words>
  <Application>Microsoft Office PowerPoint</Application>
  <PresentationFormat>Custom</PresentationFormat>
  <Paragraphs>393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COLOR TEMPLATE</vt:lpstr>
      <vt:lpstr>Bring On The Bots! Microsoft Bot Framework</vt:lpstr>
      <vt:lpstr>PowerPoint Presentation</vt:lpstr>
      <vt:lpstr>How do you Bot? Let’s see what's possible.</vt:lpstr>
      <vt:lpstr>Why Conversation as a Platform?</vt:lpstr>
      <vt:lpstr>So what can Bots do?... Make you pizza!</vt:lpstr>
      <vt:lpstr>PowerPoint Presentation</vt:lpstr>
      <vt:lpstr>Language and Platforms. Connector Bots.</vt:lpstr>
      <vt:lpstr>( C# || Node.js )… and Platform Channels</vt:lpstr>
      <vt:lpstr>What will I need to start? Prerequisites and Resources.</vt:lpstr>
      <vt:lpstr>Gather Your Resources!</vt:lpstr>
      <vt:lpstr>Setting Up ChatBot!</vt:lpstr>
      <vt:lpstr>1. Setting Up With Azure</vt:lpstr>
      <vt:lpstr>2. Setting Up With Azure</vt:lpstr>
      <vt:lpstr>3. Find your endpoint URL</vt:lpstr>
      <vt:lpstr>4. Register Your Bot</vt:lpstr>
      <vt:lpstr>4. Register Your Bot</vt:lpstr>
      <vt:lpstr>4. Register Your Bot</vt:lpstr>
      <vt:lpstr>5. Go Back to Azure!</vt:lpstr>
      <vt:lpstr>Finally! Lets get coding! #I&lt;3Code </vt:lpstr>
      <vt:lpstr>Setting Up Your Bot Connections</vt:lpstr>
      <vt:lpstr>app.js</vt:lpstr>
      <vt:lpstr>Testing With The Bot Emulator</vt:lpstr>
      <vt:lpstr>Dialogs</vt:lpstr>
      <vt:lpstr>Continuous Integration</vt:lpstr>
      <vt:lpstr>Conversation Dialogs &amp; Basics Lets Create Some Conversation.</vt:lpstr>
      <vt:lpstr>Intents</vt:lpstr>
      <vt:lpstr>Session</vt:lpstr>
      <vt:lpstr>Waterfalls</vt:lpstr>
      <vt:lpstr>Prompts</vt:lpstr>
      <vt:lpstr>Intents</vt:lpstr>
      <vt:lpstr>Ending Dialogs &amp; Conversations </vt:lpstr>
      <vt:lpstr>Intelligent Bots! – Level Up  </vt:lpstr>
      <vt:lpstr>Language Understanding Intelligent Service</vt:lpstr>
      <vt:lpstr>Language Understanding Intelligent Service</vt:lpstr>
      <vt:lpstr>Retaining State Within Conversations</vt:lpstr>
      <vt:lpstr>Best Microsoft Hack</vt:lpstr>
      <vt:lpstr>Meet Our Team</vt:lpstr>
      <vt:lpstr>Make the Most of Your Experience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Kevin Leung</dc:creator>
  <cp:keywords/>
  <dc:description>Template: Maryfj_x000d_
Formatting:_x000d_
Audience Type:</dc:description>
  <cp:lastModifiedBy>Kevin Leung</cp:lastModifiedBy>
  <cp:revision>61</cp:revision>
  <dcterms:created xsi:type="dcterms:W3CDTF">2016-10-04T23:09:36Z</dcterms:created>
  <dcterms:modified xsi:type="dcterms:W3CDTF">2016-10-05T20:28:49Z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